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196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999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119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71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013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81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813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634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89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61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38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29B8-F97C-46DF-964D-3B38C39BC286}" type="datetimeFigureOut">
              <a:rPr lang="bg-BG" smtClean="0"/>
              <a:t>14.1.2021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C7E3-60CE-4C50-B419-F5D505E77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248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402" y="-125436"/>
            <a:ext cx="12473726" cy="70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6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89476" cy="69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37961" cy="69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3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3718" cy="69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86445" cy="69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5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99324" cy="69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2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375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</cp:revision>
  <dcterms:created xsi:type="dcterms:W3CDTF">2021-01-14T11:35:49Z</dcterms:created>
  <dcterms:modified xsi:type="dcterms:W3CDTF">2021-01-14T11:36:30Z</dcterms:modified>
</cp:coreProperties>
</file>