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78" r:id="rId4"/>
    <p:sldId id="274" r:id="rId5"/>
    <p:sldId id="275" r:id="rId6"/>
    <p:sldId id="272" r:id="rId7"/>
    <p:sldId id="276" r:id="rId8"/>
    <p:sldId id="279" r:id="rId9"/>
    <p:sldId id="261" r:id="rId10"/>
    <p:sldId id="266" r:id="rId11"/>
    <p:sldId id="264" r:id="rId12"/>
    <p:sldId id="267" r:id="rId13"/>
    <p:sldId id="277" r:id="rId14"/>
    <p:sldId id="258" r:id="rId15"/>
    <p:sldId id="268" r:id="rId16"/>
    <p:sldId id="265" r:id="rId17"/>
    <p:sldId id="262" r:id="rId18"/>
    <p:sldId id="25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DDD0"/>
    <a:srgbClr val="F0F0F0"/>
    <a:srgbClr val="FFCC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5009-0E09-4AAB-BAD0-7BB23856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9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CCB1-ACAE-418A-A867-50D718EBE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8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62B3-3BBA-4D13-9B6E-E85AB182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8E42-B570-4EF3-9329-E893C3D4C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7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318E-56EC-46E4-899E-05220E50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D07-D29F-48DD-AD19-AA398F7A5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8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81F6-A821-470D-8B2A-83F91B992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3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F78C-1879-43CF-9037-43E6A6EF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3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5296-4B91-41F2-9E07-A7F0D21F3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6684-14DA-48A7-8A98-24B447C5B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0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C0B28-CB01-4A53-8B25-00BE97FC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CBD1A87-D9E7-4FD9-AAAD-AE2748E76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673"/>
            <a:ext cx="8353623" cy="24776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НИЕ ПРЕСИЧАМЕ УЛИЦАТА</a:t>
            </a:r>
          </a:p>
        </p:txBody>
      </p:sp>
      <p:pic>
        <p:nvPicPr>
          <p:cNvPr id="2052" name="Picture 9" descr="1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38163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2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716">
            <a:off x="1908175" y="5805488"/>
            <a:ext cx="1511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1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12541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1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2541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1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12541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2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38" flipH="1">
            <a:off x="7235825" y="5445125"/>
            <a:ext cx="1727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6"/>
          <p:cNvSpPr>
            <a:spLocks noChangeArrowheads="1"/>
          </p:cNvSpPr>
          <p:nvPr/>
        </p:nvSpPr>
        <p:spPr bwMode="auto">
          <a:xfrm>
            <a:off x="3995738" y="5876925"/>
            <a:ext cx="136842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4211638" y="6092825"/>
            <a:ext cx="136842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4427538" y="6308725"/>
            <a:ext cx="136842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061" name="Rectangle 19"/>
          <p:cNvSpPr>
            <a:spLocks noChangeArrowheads="1"/>
          </p:cNvSpPr>
          <p:nvPr/>
        </p:nvSpPr>
        <p:spPr bwMode="auto">
          <a:xfrm>
            <a:off x="4643438" y="6524625"/>
            <a:ext cx="136842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 advTm="43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31895"/>
            <a:ext cx="9144000" cy="6826105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1267" name="Picture 7" descr="ар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>
            <a:fillRect/>
          </a:stretch>
        </p:blipFill>
        <p:spPr bwMode="auto">
          <a:xfrm>
            <a:off x="2355850" y="1916113"/>
            <a:ext cx="67881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1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32413"/>
            <a:ext cx="8445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1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32413"/>
            <a:ext cx="8445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1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413"/>
            <a:ext cx="8445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1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32413"/>
            <a:ext cx="8445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1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2291" name="Picture 8" descr="еж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48053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1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800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1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08500"/>
            <a:ext cx="800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5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4050"/>
            <a:ext cx="180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6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3316" name="Picture 10" descr="трамва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9363"/>
          <a:stretch>
            <a:fillRect/>
          </a:stretch>
        </p:blipFill>
        <p:spPr bwMode="auto">
          <a:xfrm>
            <a:off x="0" y="1916113"/>
            <a:ext cx="547211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10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1416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1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08500"/>
            <a:ext cx="20939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1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81300"/>
            <a:ext cx="998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ukazateli_033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1922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88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4339" name="Picture 5" descr="автобус сзад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620713"/>
            <a:ext cx="691356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25987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1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16208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99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15049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3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5363" name="Picture 7" descr="перехо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981075"/>
            <a:ext cx="64214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Безымянный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99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8270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277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277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778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2778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77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 descr="10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77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7" descr="10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30241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8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6387" name="Picture 9" descr="сне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67103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4813"/>
            <a:ext cx="21685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9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8637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99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76475"/>
            <a:ext cx="13112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99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3112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66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6783"/>
            <a:ext cx="9323512" cy="6950609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7411" name="Picture 7" descr="вел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47656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preduprejdaychie_032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18494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граю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6624638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2951163" y="1285875"/>
            <a:ext cx="28203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dirty="0" smtClean="0"/>
              <a:t>КРАЙ</a:t>
            </a:r>
            <a:endParaRPr lang="ru-RU" sz="8000" dirty="0"/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268538" y="5589588"/>
            <a:ext cx="440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Оформление Людмила Козий</a:t>
            </a:r>
          </a:p>
        </p:txBody>
      </p:sp>
      <p:pic>
        <p:nvPicPr>
          <p:cNvPr id="19460" name="Picture 9" descr="1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32125"/>
            <a:ext cx="23050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268538" y="6165304"/>
            <a:ext cx="417567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 smtClean="0"/>
              <a:t>Адаптира от руски Янка Иванова</a:t>
            </a:r>
            <a:endParaRPr lang="bg-BG" b="1" dirty="0"/>
          </a:p>
        </p:txBody>
      </p:sp>
    </p:spTree>
  </p:cSld>
  <p:clrMapOvr>
    <a:masterClrMapping/>
  </p:clrMapOvr>
  <p:transition advTm="21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ChangeArrowheads="1"/>
          </p:cNvSpPr>
          <p:nvPr/>
        </p:nvSpPr>
        <p:spPr bwMode="auto">
          <a:xfrm>
            <a:off x="0" y="-171399"/>
            <a:ext cx="9144000" cy="70294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5" name="Rectangle 24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3076" name="Picture 28" descr="зеб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3860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3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8" name="Rectangle 34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9" name="Rectangle 35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3080" name="Picture 36" descr="овеч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247173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7" descr="соба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25963"/>
            <a:ext cx="220821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38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83" name="Rectangle 42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5164" name="Picture 44" descr="зна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"/>
            <a:ext cx="20875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6" descr="107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2135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8101"/>
            <a:ext cx="9144000" cy="68199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4106" name="Picture 13" descr="зна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"/>
            <a:ext cx="20875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4" descr="зебр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60826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5" descr="овеч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81338"/>
            <a:ext cx="2471738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 descr="собак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1731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107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60350"/>
            <a:ext cx="2135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0 L -0.92917 -0.84948 " pathEditMode="relative" ptsTypes="AA">
                                      <p:cBhvr>
                                        <p:cTn id="43" dur="3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0 L -0.92917 -0.84948 " pathEditMode="relative" ptsTypes="AA">
                                      <p:cBhvr>
                                        <p:cTn id="45" dur="3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0 L -0.92917 -0.84948 " pathEditMode="relative" ptsTypes="AA">
                                      <p:cBhvr>
                                        <p:cTn id="47" dur="3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20493" name="Picture 13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33845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зая и бел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">
            <a:off x="4572000" y="3948113"/>
            <a:ext cx="367188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зн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16367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10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484313"/>
            <a:ext cx="2774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1" descr="21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9077">
            <a:off x="-180975" y="3789363"/>
            <a:ext cx="24844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21518" name="Picture 14" descr="светофорик к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96081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2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9077">
            <a:off x="-180975" y="3789363"/>
            <a:ext cx="24844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2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4547" flipH="1">
            <a:off x="6372225" y="2060575"/>
            <a:ext cx="2581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10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08050"/>
            <a:ext cx="1655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10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52475"/>
            <a:ext cx="1651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7 0.0537 L -0.99167 0.0118 " pathEditMode="relative" ptsTypes="AA">
                                      <p:cBhvr>
                                        <p:cTn id="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6 0.02058 L 1.0257 -0.0111 " pathEditMode="relative" ptsTypes="AA">
                                      <p:cBhvr>
                                        <p:cTn id="8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3422"/>
            <a:ext cx="9144000" cy="6638203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18449" name="Picture 17" descr="2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716">
            <a:off x="0" y="3716338"/>
            <a:ext cx="24828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светофорик зже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 rot="-2131057">
            <a:off x="1241425" y="2581275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 rot="-2262737">
            <a:off x="2354263" y="3903663"/>
            <a:ext cx="31765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 rot="-2225182">
            <a:off x="1835150" y="3213100"/>
            <a:ext cx="3032125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 rot="-2225079">
            <a:off x="2928938" y="4602163"/>
            <a:ext cx="323373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 rot="-2131057">
            <a:off x="735013" y="2078038"/>
            <a:ext cx="2465387" cy="57626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 rot="-2131057">
            <a:off x="250825" y="1412875"/>
            <a:ext cx="2465388" cy="576263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22541" name="Picture 13" descr="машин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349500"/>
            <a:ext cx="23399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ут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4724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светофорик зе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31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транс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84" flipH="1">
            <a:off x="4427538" y="1268413"/>
            <a:ext cx="50038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5677 -0.06798 L -0.88819 -0.6973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7" y="-314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9219" name="Picture 5" descr="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646613"/>
            <a:ext cx="10080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1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420938"/>
            <a:ext cx="17002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1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916113"/>
            <a:ext cx="14716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21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137" flipH="1">
            <a:off x="1979613" y="2781300"/>
            <a:ext cx="17891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10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15000"/>
            <a:ext cx="47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10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15000"/>
            <a:ext cx="47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миш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4694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10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68338"/>
            <a:ext cx="20891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10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0653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4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1DD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pic>
        <p:nvPicPr>
          <p:cNvPr id="10243" name="Picture 7" descr="мартыш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78175"/>
            <a:ext cx="74168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9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646613"/>
            <a:ext cx="10080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10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420938"/>
            <a:ext cx="17002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10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916113"/>
            <a:ext cx="14716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21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4547" flipH="1">
            <a:off x="2555875" y="3068638"/>
            <a:ext cx="17891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10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15000"/>
            <a:ext cx="47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10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15000"/>
            <a:ext cx="47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106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019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92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50000"/>
          </a:spcBef>
          <a:defRPr sz="1600"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12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Домашний компьютер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Alexsandr</dc:creator>
  <cp:lastModifiedBy>PC</cp:lastModifiedBy>
  <cp:revision>30</cp:revision>
  <dcterms:created xsi:type="dcterms:W3CDTF">2008-12-23T21:10:00Z</dcterms:created>
  <dcterms:modified xsi:type="dcterms:W3CDTF">2021-01-15T12:22:39Z</dcterms:modified>
</cp:coreProperties>
</file>