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770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80356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9359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156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0763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7648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02092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5214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4888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6991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7991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B7B4-EE54-4BC9-A5B6-27F05DF7BFA7}" type="datetimeFigureOut">
              <a:rPr lang="bg-BG" smtClean="0"/>
              <a:t>15.1.2021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536D-F1EB-44FA-A106-2AA54FBA7ECE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7902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идях на улицата              чудно нещо да върви,              да лапа хора без умора.Лети като     Но щом човек систрел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-40500"/>
            <a:ext cx="10795000" cy="673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9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84732"/>
            <a:ext cx="11912600" cy="67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91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368320"/>
            <a:ext cx="11734800" cy="64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0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48" y="120372"/>
            <a:ext cx="12031652" cy="673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65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092"/>
            <a:ext cx="12103100" cy="67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97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63400" cy="66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7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6" y="82304"/>
            <a:ext cx="11927354" cy="671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8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037"/>
            <a:ext cx="12192000" cy="685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33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9441"/>
            <a:ext cx="11963400" cy="663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2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63161"/>
            <a:ext cx="11912600" cy="678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50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48976"/>
            <a:ext cx="12090400" cy="659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5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</cp:revision>
  <dcterms:created xsi:type="dcterms:W3CDTF">2019-10-22T11:59:57Z</dcterms:created>
  <dcterms:modified xsi:type="dcterms:W3CDTF">2021-01-15T11:54:26Z</dcterms:modified>
</cp:coreProperties>
</file>