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56" r:id="rId6"/>
    <p:sldMasterId id="2147483792" r:id="rId7"/>
    <p:sldMasterId id="2147483816" r:id="rId8"/>
    <p:sldMasterId id="2147483828" r:id="rId9"/>
    <p:sldMasterId id="2147483852" r:id="rId10"/>
    <p:sldMasterId id="2147483888" r:id="rId11"/>
    <p:sldMasterId id="2147483900" r:id="rId12"/>
    <p:sldMasterId id="2147483912" r:id="rId13"/>
    <p:sldMasterId id="2147483924" r:id="rId14"/>
    <p:sldMasterId id="2147483936" r:id="rId15"/>
  </p:sldMasterIdLst>
  <p:notesMasterIdLst>
    <p:notesMasterId r:id="rId46"/>
  </p:notesMasterIdLst>
  <p:sldIdLst>
    <p:sldId id="292" r:id="rId16"/>
    <p:sldId id="257" r:id="rId17"/>
    <p:sldId id="320" r:id="rId18"/>
    <p:sldId id="259" r:id="rId19"/>
    <p:sldId id="260" r:id="rId20"/>
    <p:sldId id="279" r:id="rId21"/>
    <p:sldId id="272" r:id="rId22"/>
    <p:sldId id="306" r:id="rId23"/>
    <p:sldId id="265" r:id="rId24"/>
    <p:sldId id="305" r:id="rId25"/>
    <p:sldId id="266" r:id="rId26"/>
    <p:sldId id="303" r:id="rId27"/>
    <p:sldId id="304" r:id="rId28"/>
    <p:sldId id="318" r:id="rId29"/>
    <p:sldId id="313" r:id="rId30"/>
    <p:sldId id="319" r:id="rId31"/>
    <p:sldId id="314" r:id="rId32"/>
    <p:sldId id="299" r:id="rId33"/>
    <p:sldId id="316" r:id="rId34"/>
    <p:sldId id="317" r:id="rId35"/>
    <p:sldId id="280" r:id="rId36"/>
    <p:sldId id="293" r:id="rId37"/>
    <p:sldId id="285" r:id="rId38"/>
    <p:sldId id="281" r:id="rId39"/>
    <p:sldId id="287" r:id="rId40"/>
    <p:sldId id="291" r:id="rId41"/>
    <p:sldId id="294" r:id="rId42"/>
    <p:sldId id="284" r:id="rId43"/>
    <p:sldId id="298" r:id="rId44"/>
    <p:sldId id="308" r:id="rId4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  <a:srgbClr val="D60093"/>
    <a:srgbClr val="6600CC"/>
    <a:srgbClr val="6600FF"/>
    <a:srgbClr val="000066"/>
    <a:srgbClr val="80008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3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C6FA0-A093-4DD1-ADBE-25E667938F53}" type="datetimeFigureOut">
              <a:rPr lang="bg-BG" smtClean="0"/>
              <a:pPr/>
              <a:t>15.1.2021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E49A1-DDC1-40F0-AA95-DE485DEC0996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57126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49A1-DDC1-40F0-AA95-DE485DEC0996}" type="slidenum">
              <a:rPr lang="bg-BG" smtClean="0"/>
              <a:pPr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72587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49A1-DDC1-40F0-AA95-DE485DEC0996}" type="slidenum">
              <a:rPr lang="bg-BG" smtClean="0"/>
              <a:pPr/>
              <a:t>22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86773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49A1-DDC1-40F0-AA95-DE485DEC0996}" type="slidenum">
              <a:rPr lang="bg-BG" smtClean="0"/>
              <a:pPr/>
              <a:t>30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16984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49A1-DDC1-40F0-AA95-DE485DEC0996}" type="slidenum">
              <a:rPr lang="bg-BG" smtClean="0"/>
              <a:pPr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59007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49A1-DDC1-40F0-AA95-DE485DEC0996}" type="slidenum">
              <a:rPr lang="bg-BG" smtClean="0"/>
              <a:pPr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38142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49A1-DDC1-40F0-AA95-DE485DEC0996}" type="slidenum">
              <a:rPr lang="bg-BG" smtClean="0"/>
              <a:pPr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70205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49A1-DDC1-40F0-AA95-DE485DEC0996}" type="slidenum">
              <a:rPr lang="bg-BG" smtClean="0">
                <a:solidFill>
                  <a:prstClr val="black"/>
                </a:solidFill>
              </a:rPr>
              <a:pPr/>
              <a:t>17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53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49A1-DDC1-40F0-AA95-DE485DEC0996}" type="slidenum">
              <a:rPr lang="bg-BG" smtClean="0">
                <a:solidFill>
                  <a:prstClr val="black"/>
                </a:solidFill>
              </a:rPr>
              <a:pPr/>
              <a:t>18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262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49A1-DDC1-40F0-AA95-DE485DEC0996}" type="slidenum">
              <a:rPr lang="bg-BG" smtClean="0">
                <a:solidFill>
                  <a:prstClr val="black"/>
                </a:solidFill>
              </a:rPr>
              <a:pPr/>
              <a:t>19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610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49A1-DDC1-40F0-AA95-DE485DEC0996}" type="slidenum">
              <a:rPr lang="bg-BG" smtClean="0">
                <a:solidFill>
                  <a:prstClr val="black"/>
                </a:solidFill>
              </a:rPr>
              <a:pPr/>
              <a:t>20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57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49A1-DDC1-40F0-AA95-DE485DEC0996}" type="slidenum">
              <a:rPr lang="bg-BG" smtClean="0"/>
              <a:pPr/>
              <a:t>21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1748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/>
              <a:pPr/>
              <a:t>15.1.2021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/>
              <a:pPr/>
              <a:t>15.1.2021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/>
              <a:pPr/>
              <a:t>15.1.2021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AA66-1327-4EDC-8C1E-B0A7C98662A7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7E0-04EF-417B-96D5-3BE532F49E4D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AA66-1327-4EDC-8C1E-B0A7C98662A7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7E0-04EF-417B-96D5-3BE532F49E4D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AA66-1327-4EDC-8C1E-B0A7C98662A7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7E0-04EF-417B-96D5-3BE532F49E4D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AA66-1327-4EDC-8C1E-B0A7C98662A7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7E0-04EF-417B-96D5-3BE532F49E4D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AA66-1327-4EDC-8C1E-B0A7C98662A7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7E0-04EF-417B-96D5-3BE532F49E4D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AA66-1327-4EDC-8C1E-B0A7C98662A7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7E0-04EF-417B-96D5-3BE532F49E4D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AA66-1327-4EDC-8C1E-B0A7C98662A7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7E0-04EF-417B-96D5-3BE532F49E4D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AA66-1327-4EDC-8C1E-B0A7C98662A7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7E0-04EF-417B-96D5-3BE532F49E4D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/>
              <a:pPr/>
              <a:t>15.1.2021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AA66-1327-4EDC-8C1E-B0A7C98662A7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7E0-04EF-417B-96D5-3BE532F49E4D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AA66-1327-4EDC-8C1E-B0A7C98662A7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7E0-04EF-417B-96D5-3BE532F49E4D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AA66-1327-4EDC-8C1E-B0A7C98662A7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7E0-04EF-417B-96D5-3BE532F49E4D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/>
              <a:pPr/>
              <a:t>15.1.2021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/>
              <a:pPr/>
              <a:t>15.1.2021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/>
              <a:pPr/>
              <a:t>15.1.2021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/>
              <a:pPr/>
              <a:t>15.1.2021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/>
              <a:pPr/>
              <a:t>15.1.2021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/>
              <a:pPr/>
              <a:t>15.1.2021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/>
              <a:pPr/>
              <a:t>15.1.2021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75ABD-89FC-4286-BB88-1123C9FC173D}" type="datetimeFigureOut">
              <a:rPr lang="bg-BG" smtClean="0"/>
              <a:pPr/>
              <a:t>15.1.2021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9C1E9-555B-49EE-A141-396E4E7B13DA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EAA66-1327-4EDC-8C1E-B0A7C98662A7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797E0-04EF-417B-96D5-3BE532F49E4D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15.1.2021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6.jpeg"/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12" Type="http://schemas.openxmlformats.org/officeDocument/2006/relationships/image" Target="http://www.maverick2000.net/ZDP/D19.jpg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49.jpeg"/><Relationship Id="rId1" Type="http://schemas.openxmlformats.org/officeDocument/2006/relationships/slideLayout" Target="../slideLayouts/slideLayout84.xml"/><Relationship Id="rId6" Type="http://schemas.openxmlformats.org/officeDocument/2006/relationships/image" Target="http://www.maverick2000.net/ZDP/D18.jpg" TargetMode="External"/><Relationship Id="rId11" Type="http://schemas.openxmlformats.org/officeDocument/2006/relationships/image" Target="../media/image45.jpeg"/><Relationship Id="rId5" Type="http://schemas.openxmlformats.org/officeDocument/2006/relationships/image" Target="../media/image41.jpeg"/><Relationship Id="rId15" Type="http://schemas.openxmlformats.org/officeDocument/2006/relationships/image" Target="../media/image48.jpeg"/><Relationship Id="rId10" Type="http://schemas.openxmlformats.org/officeDocument/2006/relationships/image" Target="http://www.maverick2000.net/ZDP/D22.jpg" TargetMode="External"/><Relationship Id="rId4" Type="http://schemas.openxmlformats.org/officeDocument/2006/relationships/image" Target="../media/image40.jpeg"/><Relationship Id="rId9" Type="http://schemas.openxmlformats.org/officeDocument/2006/relationships/image" Target="../media/image44.jpeg"/><Relationship Id="rId1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7.png"/><Relationship Id="rId5" Type="http://schemas.openxmlformats.org/officeDocument/2006/relationships/image" Target="../media/image52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63.png"/><Relationship Id="rId3" Type="http://schemas.openxmlformats.org/officeDocument/2006/relationships/image" Target="../media/image1.png"/><Relationship Id="rId7" Type="http://schemas.openxmlformats.org/officeDocument/2006/relationships/image" Target="../media/image62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61.png"/><Relationship Id="rId11" Type="http://schemas.openxmlformats.org/officeDocument/2006/relationships/image" Target="../media/image55.png"/><Relationship Id="rId5" Type="http://schemas.openxmlformats.org/officeDocument/2006/relationships/image" Target="../media/image52.png"/><Relationship Id="rId10" Type="http://schemas.openxmlformats.org/officeDocument/2006/relationships/image" Target="../media/image54.png"/><Relationship Id="rId4" Type="http://schemas.openxmlformats.org/officeDocument/2006/relationships/image" Target="../media/image51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61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53.png"/><Relationship Id="rId11" Type="http://schemas.openxmlformats.org/officeDocument/2006/relationships/image" Target="../media/image65.png"/><Relationship Id="rId5" Type="http://schemas.openxmlformats.org/officeDocument/2006/relationships/image" Target="../media/image52.png"/><Relationship Id="rId15" Type="http://schemas.openxmlformats.org/officeDocument/2006/relationships/image" Target="../media/image67.png"/><Relationship Id="rId10" Type="http://schemas.openxmlformats.org/officeDocument/2006/relationships/image" Target="../media/image64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Relationship Id="rId1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1.png"/><Relationship Id="rId7" Type="http://schemas.openxmlformats.org/officeDocument/2006/relationships/image" Target="../media/image55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9.xml"/><Relationship Id="rId6" Type="http://schemas.openxmlformats.org/officeDocument/2006/relationships/image" Target="../media/image29.png"/><Relationship Id="rId11" Type="http://schemas.openxmlformats.org/officeDocument/2006/relationships/image" Target="../media/image71.png"/><Relationship Id="rId5" Type="http://schemas.openxmlformats.org/officeDocument/2006/relationships/image" Target="../media/image53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image" Target="../media/image51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7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7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84.jpe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80.jpeg"/><Relationship Id="rId5" Type="http://schemas.openxmlformats.org/officeDocument/2006/relationships/image" Target="../media/image76.jpeg"/><Relationship Id="rId4" Type="http://schemas.openxmlformats.org/officeDocument/2006/relationships/image" Target="../media/image8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pn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4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692696"/>
            <a:ext cx="7416824" cy="5544616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38100" cmpd="tri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bg-BG" sz="2000" b="1" dirty="0">
              <a:solidFill>
                <a:srgbClr val="4F81BD">
                  <a:lumMod val="50000"/>
                </a:srgbClr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2050" name="AutoShape 2" descr="data:image/jpeg;base64,/9j/4AAQSkZJRgABAQAAAQABAAD/2wCEAAkGBhAPDw8PEBQQDxAQEA8PDxAPFBQPFBAQFREVFxUVFBQXGyYeFxkjGRQVHzAgIycpLC0sFh8xNTAqNSYrLCkBCQoKDgwOGg8PGjUlHyUuNCw0NTE1NSwyLiwtLCwvLTYpLyw0LCwsLDQwLCwvLCwsLCwsLDQsLCksLCwsLCksLP/AABEIANMA7wMBIgACEQEDEQH/xAAcAAEAAQUBAQAAAAAAAAAAAAAAAQIFBgcIBAP/xAA+EAABAwIBBwsEAgEDAwUAAAABAAIDBBEFBhIhMUFRYQcTFBYiMkJUcYGTI4KR0aGxkkNS4WJywhUkM2OD/8QAGwEBAAIDAQEAAAAAAAAAAAAAAAUGAwQHAgH/xAA0EQACAQIDBQYFBQEAAwAAAAAAAQIDBBEhMQUSExRBBlFTcZGhImGBwfAWMrHR4fEjQkP/2gAMAwEAAhEDEQA/AN4KVCIApUIgClQiAlFCIAiIgClQiAlUkqSsXy/yl6DSOLTaea8cO9pt2n/aP5IXmUlFOTM1CjOvUjShq3geLKHlOpKWR0LGvqZGHNfmENY1w1jPOsjgF6smOUGlrn80A6CY3LY5LWfbScxw0E22GxWjV9KeodG9kjCWvY5r2OGtrgbg/lRKvZ72L0L/AD7MW3A3Yt7+Gvz8u46YaVUrNkvj7a6liqG2DiM2Vo8Eg7w9No4EK8KXTTWKOe1Kcqc3CawayJUIi+ngIiIAiIgCIiAlQiIAiIgCIiAIiIAiIgCJZEAREQBEQlAUSPABJIDWi5J0AAadJWg8tMozX1b5QTzTPpwA7Iwe9be46fwNi2Byq5TcxAKOM/UqBeQjW2G+n/I6PQOWoVF3tbF7iL52Y2duxd1Na5Ly6v7f9CIijS6GYcmmU3RKoQyG0FSWsdfUyXUx3DXmn1G5bsG5cxrePJ5lN02kAebzwZsct9bhbsv9wLHiCpSyrY/+N/QonafZ+61dQWuUvs/t6GWIgRSRSgiIgCIiAIiIAiIgCIiAIiIAiIgCIiAIhVIdsPsd6AqREQBeTEsRZTxSTym0cTS5x9N3EnQPVepxWquVrKbPe2gjPZjLZKi219rsZ7A3PEjcsVaoqcHI39nWUry4jSWnX5LqYNjeLvq6iWok70jr22Nbqa0cALBeFEVfbbeLOvU6cacFCKyWRLGFxDQCSSAABcknUANpULYXJNkzzsrq2QdiIlkF/FLbS77QfyeCtnKVkz0OqMrBaCoLnttqZJ42fznDgeCzuhJU+IRcNrUpXrtOqWvz6r0+5iCvWR+UJoKuObTzZ7EzRtiJ0m28aHD04qyosMZOLTRI16MK9OVOayawOmYZQ4Nc0hzXAOaRqIIuCOBC+i15yUZS87CaKQ/UhGdCT4ob6W/aT+CNy2ECrBTqKpFSRyC9tZ2leVGfT3XRkoiLIagRUg39P7VSAIiIAiIgCIiAIl0ugCJdLoAilRdAFBbdVKLoClrraD7HeqkcLr553hP53oC15U4+2hpZKh1i4DNiafHIe6PTaeAK59qJ3SPdI8lz3uL3uOtzibk/lZZylZTdLquajN4KYuY22p8mp7v4zR6cViChbutvzwWiOm9ntncrb8Sa+Kefkui+/wDwL14RhclVPFTx6XyODRuaNZceAAJ9l5FtrknyY5qI10g7cwzYQfDDfS77iPwBvWKhS4k8Df2rfqyt3U66Lz/MzN8JwyOlgigjFmRNDRvO8niTcn1XjyrwBtdSyQGwcRnROPglHdPpsPAlXhFOuKa3ehyiNacaiqp/Fjjj8zmaogdG90bwWvY5zHtOtrgbEflfNbH5Wsmcx7a+MdmQiOcDY+1mv9wM08QN61woCtTdObidc2dexvKEaq+vyfU9eEYpJSzxVEffjcHAbHDUWngQSPddDYVibKmGKojN2StDhvG8HiDcH0XNy2HyT5Tc3I6hkPYlJfBfwy27TfuAv6jitmzrbstx6P8AkhO0mzuPR5iC+KOvzj/mvqbaVGv0/tQDnaNn9r6BTBzkIl0ugCKbogIUoiAhLqUQEIiIAiIgCIiAIiIASsS5RMpuhUhaw2nnuyLe0W7b/YEAcSFlM8oaHOcQ1rAXOJ0AAC5J9BpWgMr8ojX1ck2kRjsQtPhiB0aN50uPrwWrdVuHDLVk7sPZ/OXCcl8Mc39l+dCzkbR7jcqUBsqiNo9xuUJqdRx3S8ZIZOur6uOHTzY+pO4eGIEX07zoA9eC31PUw0sJfI6OCGJou55DGRsGgaToA1BY3ye5OCgo8+QBs0wEsxdozG2u1hOywuTxJWnssMqpMZqXSOLhQRPc2kg0gSW0c9INrjsB1DRvvL0Yxt6e9LVnOdoVKu177g0f2xyXd83+fI2TXcuuGscWwsq6y2jPp4ex7GRzSfwvthXLdhczwyUz0TnEAGrjzGk/97S4D1NgtQAWFhoGwDQofGHAhwBB1g6QsXP5/tyJF9k1uZVfi8sv5Ok62jiq6d8brSRTR2u0ggtcNDmnVuIPALnvG8JfSVEtPJ3o3Wvsc3W1w4EWKu3Jplg/DKqKjkcXUFVII4w4k9FqHHs5p2McdBGoXvsN875VcmefgFZGPqQC0ltboL6T9pN/QuWS4iq1Pfj0NLZFepsy8drXyUsvr0f1NQr6RSGNzXtJa9pDmka2kG4PrdU6vX+lSonQ6C1vrDodBZJZQtrqSOcWDx2JmjwyADO9jocOBCva0byc5TdCqwx5tBUZscl9THX7D/Ymx4Hgt4tOxTtvV4kMepynbFg7K5cV+15ry7voSiItgiCVCIgCIiAIiIAiIgCIiAIiIAjii8WLYnHTQS1EpsyJpcd53AcSbAeq+N4Zs9Ri5NRjqzCOVjKbmom0MZ7cwzpiNbYr6G/cR+Ad61MvXi2JyVU8tRIbvkcXHcBsaOAFh7LyKBr1eJPE61sqwVlbqn11fn+ZBZhyaZM9LqudeLwU5D3bnyeBn8Zx9BvWJ09O6R7Y2Aue9zWMaNbnE2A/K6CyVwBtDSxwNsXAZ0rh45T3j6bBwAWW0o78956I0O0O0OVt+HB/FLLyXV/b/hbOUysfDg2Iub3ujPYCNzyGE+tnlaGpIw2NjRqDGj+F0hlNg4raKqpCQOfhkiBOprnNOa72dY+y5soS4NMUgLJoHGGZjtbHsOaQfwtq+i3FMgOytSEa84vVrL6anpREUSdCPFjLb08mwtAcCNhBBBXTWFTGopad7x/8sET3g+IvjBcCN2krm4Yc+smgoItMlVI1mjTmRA3keeAaCfYrp6CEMY1jRZrGhrRuaBYD8KZsk1TzOa9p6kJXiUdUkn54tmg8tMnDQVb4hfmn/UgJ2xk6r72nR7A7VYVvblAyZ6dSODBeeG8kO86O0z7gPyAtElaFzR4c8tGW7Ye0ect1vP4o5P7P6/ziFu3k3ym6ZSiN5vPTZrH31vZbsP8AwLHiOK0krvkplA6gq45xct7krR4oj3h6jQRxAXy2q8Oeeh621s/nbdqP7lmv6+p0MCpXxp52va17CHMe0Oa4aiCLgj1C+qnTlLWAREQEooRAEREAREQBERAEREBBK1LysZTc5K2hjPYhIfNbxS27LftB/J4LP8rsoW0FJJPo5w9iFp8UhHZ9hpceAWgJZXPc57iXOcS5zjpLnE3JPG6j72turcXUt3ZnZ3FqO5mso6ef+FKIvdgmEPrKiKnj70jrX2Nbrc48ALlRSTbwRf6lSNODnJ4JZmc8kuTGe91fIOywmOnvtfqe/wBh2RxJ3Lay82GYeynhjgjGayNoY0cBtPE6z6r0qwUaapwUTkO0b2V7cSqvTp8l0BK1tyg8mra6Q1tE9tPW2AkEgPNVQFgBJbuvGgB3DTvGyTqWB5T5ZSR1LcOw+NtVXZodISSIaNh0h87t5uOzxG8A+qkoRi3PTriadOcoSUoPBo1NVYJiEBLZ6KpaR4oWdIjOnY9lx7KuhybxOpdmQUc7NNueq2mmibxu+xcPRbJ6mVc3bq8RrHOOtlK4UsTeAaBptvsNZVAySxGlu+ixGplI08xiLulRu3jPIuzdcD3VcW1NlueG9/OBPvbe0XDd3vrgsS7cnnJ3FhmdNI8VNdK20s1rBjNB5uIbG6rnWbDVqWbLDsissumSyUtRGaSvp23npnG92mwEkTvGw6NOy413BOYqyRcWk46FflJybctQtK8p+TPRarn4xaGpJdo1Mm1vb794ep3LdSteUuBMrqWWndYZwux3+yQd135/glYq9LiQw6knsm/dlcKp/wCryfl/hzsi+tXSvikfFIM18bnMe07HA2K+SgGsDrUZKSxWjNq8k2U2fG6gkPajBfATtjv2m/aTccDwWxwVzZhmIyU00c8Rs+Jwe3cbaweBFweBXQuDYtHV08VRH3ZGgkbWnUWniDcKZs62/HdeqOb9o9n8vX40F8M/Z9fXX1PeiIt0rARCiAIiIAiIgCIiAKlyqJWHcpOU3Q6UxMNp6nOY0jWxlu2/8EAcTwXic1CLkzPbW87irGlDVs17yi5TdNqy1hvBT50cdtTnX7b/AHIsOAG9YqiKv1JucnJnYLS2hbUY0oaJBbf5KcmeYgNZIPqVAtHfW2C9x/kRf0DVr7IrJw19WyMg80z6k5/+sHu33uOj3J2LfsbA0AAAAAAAaAANQC37Kji+Iyqdp9o7sVaQeub8ui+5UiIpQoZbcpcXFFRVVWdPMQySgHxOa05rfd1h7rDuTnBTBRMnk7dVW/8AvKqV3efJL2gCdwa4C28u3q9cptM6bBsRYzX0Z7/UMIebezSqMmKts1DSSssWvp4HC2z6bbj2Nx7Kpdqqk428Ix0bz+mn58jPQSxLkilFzs3DCeUmnNOynxiEWqMOlje4jQZaV7w2WJ28dv2u7etlwTB7Gvabte0Oad7SLg/grX3KlVNjwetvrexsTBtc98jQAP5Pss3wWAw01PC7vRwQxniWxtB/kLpfZmpOdnhLRSaXlk/uaVZfEe5CiKzGE1byt5MWLa+MaDmx1Ft+pj//ABP2rWi6Wr6Fk8UkMgzmSNLHjeCP7XPOP4K+iqZad+ksd2Xf72HS1w9R/NxsURe0d2W+tGdD7NbR4tLlpvOOnl/n9FvWfclOU3MzmikP05zeK+ps1tX3AW9QN6wFSx5aQ5pIIIII0EEG4I4rUpVHTkpIsF/ZxvKEqMuvs+h0207FUsfyMyjFfSMl0c636c4GyQazbcRZw9eCv91YIyUlijkFWlKjN05rNPAIiL0YwiKUBCIiAIihxQHzqJ2sa57yGsY0uc46gALkn0C5+yqx91dVSTm4aTmxNPhib3R66yeJKz3lZymzGNoIz2pAHzkbI73az7iLngBvWq1E3tbF7iL/ANmdnbkHdTWbyXl/v5qECLNOTDJjpVT0iQXhpiHadT5tbB7d4/bvWnTg6klFFmvbqFpRlWnovd9DYeQGTPQaRoeLTzWkm3tNuyz7QfySsmRFYIxUUoo5BXrzr1JVZ6t4hUd70/tNfp/arXowlL4w4FpALSCCDpBB1gjctU0NScnqh1BVZwwyaRz8OqzcshzyXGnmd4bEkgnidRObthW3KKejZTSmuMIpc20vSM0sI2Ah2s31Aab6lqXlnTu6TpVVl/D70eoycXijyxSte0PaQ5rgC1zSCCDtBGghUVlZHCx0sr2RRtF3PkcGNA4krTdTUYYHuOEMx+OMkm9FL0encd7RLnO/Nl98KqMFEzHYszGHODhmPxZ5qKcO/wDzt/II3qnR7LR4m66yw8s/5PfOQb3cVj5mU4a12UFdBOGubhFBLzsb3gt6fVt7pa0/6bDv4jbZu0i24svhh8kLoo3QGN0JY3mjCWmPMtozM3Rb0XoV0tranbUlSprBIxttvFlLXbD7HeqlDm3UNdsPsd62D4VLBeVTJjpFOKqMXlpgS+2t8Gtw+3vemcs6UPbcEHSDruvFSCnFxZs2lzO1rRrQ1RzGiyHLnJvoFW5jR9GS8kB/6SdLPtOj0tvWPKvTi4ScWdgtq8LilGrDRrEyfk/ym6DVtzzaCa0c25unsv8AtJ/BK3o0/wDC5kW6OTLKbpdLzEhvNTAN063xeB3G3dPoN6kbKt/839Cndp9n6XcF8pfZ/b0M1RAUUmUcIiIAiIgC8GN4tHSU8tRJ3Y2k22udqa0cSbBe5y1ByrZTc9OKOM/TpzeS3imta32g29Sdyw16vDhiSWzLGV7cRpLTV+X5kYXiWIPqZpJ5Dd8ji93vqA4AWA4BeZEUA3i8WdchFQioxWCR9aSlfNIyKMZz5HNYxo2uJsF0Jk1gTKGmip22OaLvcPHIdLnfn+AFgXJJkxcur5Bqzo6cHfqe/wD8R9y2ipazpbsd96s552k2hxq3Lwfwx1+cv8/sFUa/T+/+E73p/arst8qgREQFE0rWNc9xDWtBc5x0ANAuSTuAWjqmtdjdSa6ouaON7m4fSu7uYDbnpG6i91turVqAWy+VGpdHguIubr6O5ns8hjv4cVgOEwhlPAxugNijA/wChtr3MqNJRhq/4IDb13OhQUYPByfseoDZu1KJIw4FrgHNIsWuFwRxB1qpFTsXjiUHFp4nhyXxV2C1sUYJ/wDTK2URPjJJFJUv7j2X1McdBHvsC3UtEZaRB2H1V/CwPHBzXAj+lurBKl0tLTSP70kEL3f9zo2k/wAlXbZVxKvQxnqngdD2LdTubbGebTw8z2qC26lFKE0UtdsPsd6qUFt1DTsPsd6Ax7LrJrp9I5jQOejvJAd7wNLPRw0etjsWhSLGx0EaCDosV06QtN8qeTPR6jpUYtFUE51tTJ9bv8h2vXOUde0cVvouXZnaO5N2s3k8159V9fzUwZXTJrHX0NVFUNuQ02kaPHGe838aRxAVrRRcZOLxReq1KNaDpzWKeR0tSVTJWMljIcyRrXscNoIuD+F91rPkkymu11BIdLc6SnJ/263sHoe0PV25bLaVYKVRVIqSOQX9pKzryoy6afNdCURFlNIXS6XUOP8AygLDlnlIKCkfKLc6/wCnADtkI0G25ou4+ltq0E95cS4kkkkknSSTpJPFZLygZS9Oq3ZhvBDeOHc7T2n/AHEfgBYyoS6rcSeC0R1DYGzuUt96S+KWb+S6IK4ZP4K+tqYqdmgvPad/sYNLnH0H82Ct63JyWZM9Hp+lSD6tSAW31sh1tH3d7/HcvFvS4k8OhtbY2grK3c1+55Lz/wAMyoaJkEUcMYzY42tYwbmgWX073p/aqIupU8cmbbeLCXUqLofAl0ul0BbsosIFZR1NK7QJ4ZIr680uaQHexsfZabyYq3GE00wLKmjPRqiM62uZ2QeIIGv1W9brCMtuTnpkoraOQUle1uaZCLxVDBqZO0a9QAcLkDYbC2hf2iuqW71WaI3adir2juY4NZoxpFbpm4tTnMqMNqJCP9ShIqWP4gA3b6HSqqeixirOZT0L6UHQZ8QIiazjzQ7TvYFVdbJut7d3fcpa2JeOW7ufXFYHjx6B1ZJT4VDcy1kjOct/pUzXZ0kjtws33sVvWKMMa1jRZrQGtA2ACwH4WLZD5AxYYJJXvNTWz26RVPFiRsZG3wMFho22G4AZXdWuytVbUlDr18y77Ps1Z0VTWb1fmES6LcN8KHC6lEBS12w+x3rwZQYKytppad+gPb2Xf7HjS1w9DZXAi6lfGk1gz1CcoSUovBrM5prqJ8EskMgzXxuLHjiDs4L4LaHK3kxcNr4xpGbHUW3amP8Abun1buWr1AVqTpzcTruzL5XtvGqtdH8mfegrXwSxzRnNfG4PYeI38NnuuhMBxllZTRVMep7e03XmOGhzT6G650Wc8lmU3R6g0kh+lUEZl9TZ9Q/yHZ9Q1Z7OtuS3XoyJ7R7O5ihxoL4oe66+mvqbkUqlp2KVMnNgSsJ5Tspui0vMMNp6kObo1si1Pdwv3R6ncsvq6pkTHyyENZG1z3uOwAXJ/C58ykxx9dVS1DrgONo2nwRjut/Gk8SVqXdbhwwWrLDsDZ/N3G/JfDHN/N9EWxERQh08yLIXJrp9W1jh9GK0k53tB0M+46PS+5b5aANAtu0LnChxiopw4QSywhxBcI3uZnEar21r1dba/wA1VfK/9reoXMKUcMMyq7W2Nc39bf30orRZ/U6HumcueOttf5qq+V/7TrbX+aqvlf8AtbHPx7iI/SdfxF7nQ+cmcueOttf5qq+V/wC0621/mqr5X/tOfj3D9J1/EXudD5yZy54621/mqr5X/tOttf5qq+V/7Tn49w/SdfxF7nQ+cmcueOttf5qq+V/7TrbX+aqvlf8AtOfj3D9J1/EXudDXS655621/mqr5X/tOttf5qq+V/wC05+PcP0nX8Re50PnJnLnjrbX+aqvlf+0621/mqr5X/tOfj3D9J1/EXudD5yZy54621/mqr5X/ALTrbX+aqflf+05+PcP0pX8Re50PdLrnjrbX+aqvlf8AtOttf5qq+V/7Tn49w/SlfxF7nQ+cl1zx1tr/ADVT8r/2nW2v81VfK/8Aac/HuH6Tr+Ivc6BrKZksb4pAHMka5j2na0ixC57ykwN9DVS07rkNN43Hxxnuu/Gg8QVX1tr/ADVV8r/2vFXYnNUEOmkkmc0WaZHF5AvewJ2LWuLiFVaZk3sfZFzs+o25pxeqz16M8ylriCCLgjSCNBB3hQi0izNY5M31kPlJ0+kZI4/Wj+nOP+sDvejhp9b7lkd1oTITKXoFW1zjaGW0c42BpOh/2nT6E71vljvcHSLKdtqvEhnqcp21s/krlqK+GWa+6+n9GA8r2IvjpIIW6GzyHnCNrWAODfdxB+1aiW/8r8mG4hSmG4ZIxwkhedIDwCNPAgkH/haeqshMRjcWmmlfbxRASNPoWrSvKc3PFLFFm7OXttC24UpKMk3jjlj+aFhRXjqbiHlan4ynU3EPK1PxlaXDn3Ms3O2/iR9UWdFeOpuIeVqPjKdTcQ8rU/GU4c+5n3nbfxI+qLOivHU3EPK1PxlOpuIeVqfjKcOfcz5ztv4kfVFnRXjqbiHlan4ynU3EPK1PxlOHPuY5238SPqizorx1NxDytT8ZTqbiHlan4ynDn3Mc7b+JH1RZ0V46m4h5Wp+Mp1NxDytT8ZThz7mOdt/Ej6os6K8dTcQ8rU/GU6m4h5Wp+Mpw59zHO2/iR9UWdFeOpuIeVqfjKdTcQ8rU/GU4c+5jnbfxI+qLOivHU3EPK1HxlOpuIeVqfjKcOfcxztv4kfVFnRXjqbiHlaj4ynU3EPK1PxlOHPuZ95238SPqizorx1NxDytT8ZTqbiHlaj4ynDn3Mc7b+JH1RZ0V46m4h5Wp+Mp1NxDytT8ZThz7mOdt/Ej6os6K8dTcQ8rU/GU6m4h5Wo+Mpw59zHO2/iR9UWdbw5NcRfPhseeSTE58IcdrG2zfwCB7LWWHcn2ITPDeYfCL9p8302tG/TpPoAVufAMEZR00dMwktYO046C5xN3OPqSt+ypzjJtrIqXaa9t6tKNOElKWOOWeCLmQviHlSilCijPKZ5UogIzymeVKICM8pnlSiAjPKZ5UogIzymeVKICM8pnlSiAjPKZ5UogIzymeVKICM8pnlSiAjPKZ5UogIzymeVKICM8pnlSiAjPKZ5UogKc83C+wCIg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6" name="AutoShape 8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8" name="AutoShape 10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91680" y="1268760"/>
            <a:ext cx="5904656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sz="3600" b="1" cap="none" spc="0" dirty="0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Край извилия се път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sz="3600" b="1" cap="none" spc="0" dirty="0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</a:t>
            </a:r>
            <a:r>
              <a:rPr lang="bg-BG" sz="3600" b="1" cap="none" spc="0" dirty="0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600" b="1" cap="none" spc="0" dirty="0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самотни те стоят.</a:t>
            </a:r>
            <a:endParaRPr lang="bg-BG" sz="3600" b="1" cap="none" spc="0" dirty="0" smtClean="0">
              <a:ln w="11430"/>
              <a:solidFill>
                <a:srgbClr val="8000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sz="3600" b="1" cap="none" spc="0" dirty="0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си имат своите грижи –</a:t>
            </a:r>
            <a:endParaRPr lang="bg-BG" sz="3600" b="1" cap="none" spc="0" dirty="0" smtClean="0">
              <a:ln w="11430"/>
              <a:solidFill>
                <a:srgbClr val="8000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sz="3600" b="1" cap="none" spc="0" dirty="0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всеки точно да се движи,</a:t>
            </a:r>
            <a:endParaRPr lang="bg-BG" sz="3600" b="1" cap="none" spc="0" dirty="0" smtClean="0">
              <a:ln w="11430"/>
              <a:solidFill>
                <a:srgbClr val="8000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sz="3600" b="1" cap="none" spc="0" dirty="0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всеки да ги спазва строго.</a:t>
            </a:r>
            <a:endParaRPr lang="bg-BG" sz="3600" b="1" cap="none" spc="0" dirty="0" smtClean="0">
              <a:ln w="11430"/>
              <a:solidFill>
                <a:srgbClr val="8000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sz="3600" b="1" cap="none" spc="0" dirty="0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Уж мълчат, а казват много.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sz="3600" b="1" cap="none" spc="0" dirty="0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Що е то?  </a:t>
            </a:r>
            <a:endParaRPr lang="bg-BG" sz="3600" b="1" cap="none" spc="0" dirty="0">
              <a:ln w="11430"/>
              <a:solidFill>
                <a:srgbClr val="8000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Notched Right Arrow 7">
            <a:hlinkClick r:id="" action="ppaction://hlinkshowjump?jump=nextslide"/>
          </p:cNvPr>
          <p:cNvSpPr/>
          <p:nvPr/>
        </p:nvSpPr>
        <p:spPr>
          <a:xfrm>
            <a:off x="7812360" y="5877272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15616" y="1484785"/>
            <a:ext cx="5400600" cy="38164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1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endParaRPr lang="bg-BG" sz="16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bg-BG" sz="1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bg-BG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Всички шансове добри са</a:t>
            </a:r>
          </a:p>
          <a:p>
            <a:r>
              <a:rPr lang="bg-BG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с колело навред да минеш,</a:t>
            </a:r>
          </a:p>
          <a:p>
            <a:r>
              <a:rPr lang="bg-BG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ако знакът светлосин е</a:t>
            </a:r>
          </a:p>
          <a:p>
            <a:r>
              <a:rPr lang="bg-BG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и с велосипед изписан.</a:t>
            </a:r>
          </a:p>
          <a:p>
            <a:r>
              <a:rPr lang="bg-BG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Знай, освен предупредителни</a:t>
            </a:r>
          </a:p>
          <a:p>
            <a:r>
              <a:rPr lang="bg-BG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има знаци задължителни!</a:t>
            </a:r>
          </a:p>
          <a:p>
            <a:endParaRPr lang="bg-BG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Script" pitchFamily="34" charset="0"/>
              <a:cs typeface="Times New Roman" pitchFamily="18" charset="0"/>
            </a:endParaRPr>
          </a:p>
          <a:p>
            <a:r>
              <a:rPr lang="bg-BG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bg-BG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bg-BG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bg-BG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2" descr="Светофор.jp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300192" y="908720"/>
            <a:ext cx="1728193" cy="49685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7584" y="620688"/>
            <a:ext cx="7416824" cy="561662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Notched Right Arrow 5">
            <a:hlinkClick r:id="" action="ppaction://hlinkshowjump?jump=nextslide"/>
          </p:cNvPr>
          <p:cNvSpPr/>
          <p:nvPr/>
        </p:nvSpPr>
        <p:spPr>
          <a:xfrm>
            <a:off x="7812360" y="5877272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620688"/>
            <a:ext cx="7416824" cy="5616624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38100" cmpd="tri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bg-BG" sz="2000" b="1" dirty="0">
              <a:solidFill>
                <a:srgbClr val="4F81BD">
                  <a:lumMod val="50000"/>
                </a:srgbClr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2050" name="AutoShape 2" descr="data:image/jpeg;base64,/9j/4AAQSkZJRgABAQAAAQABAAD/2wCEAAkGBhAPDw8PEBQQDxAQEA8PDxAPFBQPFBAQFREVFxUVFBQXGyYeFxkjGRQVHzAgIycpLC0sFh8xNTAqNSYrLCkBCQoKDgwOGg8PGjUlHyUuNCw0NTE1NSwyLiwtLCwvLTYpLyw0LCwsLDQwLCwvLCwsLCwsLDQsLCksLCwsLCksLP/AABEIANMA7wMBIgACEQEDEQH/xAAcAAEAAQUBAQAAAAAAAAAAAAAAAQIFBgcIBAP/xAA+EAABAwIBBwsEAgEDAwUAAAABAAIDBBEFBhIhMUFRYQcTFBYiMkJUcYGTI4KR0aGxkkNS4WJywhUkM2OD/8QAGwEBAAIDAQEAAAAAAAAAAAAAAAUGAwQHAgH/xAA0EQACAQIDBQYFBQEAAwAAAAAAAQIDBBEhMQUSExRBBlFTcZGhImGBwfAWMrHR4fEjQkP/2gAMAwEAAhEDEQA/AN4KVCIApUIgClQiAlFCIAiIgClQiAlUkqSsXy/yl6DSOLTaea8cO9pt2n/aP5IXmUlFOTM1CjOvUjShq3geLKHlOpKWR0LGvqZGHNfmENY1w1jPOsjgF6smOUGlrn80A6CY3LY5LWfbScxw0E22GxWjV9KeodG9kjCWvY5r2OGtrgbg/lRKvZ72L0L/AD7MW3A3Yt7+Gvz8u46YaVUrNkvj7a6liqG2DiM2Vo8Eg7w9No4EK8KXTTWKOe1Kcqc3CawayJUIi+ngIiIAiIgCIiAlQiIAiIgCIiAIiIAiIgCJZEAREQBEQlAUSPABJIDWi5J0AAadJWg8tMozX1b5QTzTPpwA7Iwe9be46fwNi2Byq5TcxAKOM/UqBeQjW2G+n/I6PQOWoVF3tbF7iL52Y2duxd1Na5Ly6v7f9CIijS6GYcmmU3RKoQyG0FSWsdfUyXUx3DXmn1G5bsG5cxrePJ5lN02kAebzwZsct9bhbsv9wLHiCpSyrY/+N/QonafZ+61dQWuUvs/t6GWIgRSRSgiIgCIiAIiIAiIgCIiAIiIAiIgCIiAIhVIdsPsd6AqREQBeTEsRZTxSTym0cTS5x9N3EnQPVepxWquVrKbPe2gjPZjLZKi219rsZ7A3PEjcsVaoqcHI39nWUry4jSWnX5LqYNjeLvq6iWok70jr22Nbqa0cALBeFEVfbbeLOvU6cacFCKyWRLGFxDQCSSAABcknUANpULYXJNkzzsrq2QdiIlkF/FLbS77QfyeCtnKVkz0OqMrBaCoLnttqZJ42fznDgeCzuhJU+IRcNrUpXrtOqWvz6r0+5iCvWR+UJoKuObTzZ7EzRtiJ0m28aHD04qyosMZOLTRI16MK9OVOayawOmYZQ4Nc0hzXAOaRqIIuCOBC+i15yUZS87CaKQ/UhGdCT4ob6W/aT+CNy2ECrBTqKpFSRyC9tZ2leVGfT3XRkoiLIagRUg39P7VSAIiIAiIgCIiAIl0ugCJdLoAilRdAFBbdVKLoClrraD7HeqkcLr553hP53oC15U4+2hpZKh1i4DNiafHIe6PTaeAK59qJ3SPdI8lz3uL3uOtzibk/lZZylZTdLquajN4KYuY22p8mp7v4zR6cViChbutvzwWiOm9ntncrb8Sa+Kefkui+/wDwL14RhclVPFTx6XyODRuaNZceAAJ9l5FtrknyY5qI10g7cwzYQfDDfS77iPwBvWKhS4k8Df2rfqyt3U66Lz/MzN8JwyOlgigjFmRNDRvO8niTcn1XjyrwBtdSyQGwcRnROPglHdPpsPAlXhFOuKa3ehyiNacaiqp/Fjjj8zmaogdG90bwWvY5zHtOtrgbEflfNbH5Wsmcx7a+MdmQiOcDY+1mv9wM08QN61woCtTdObidc2dexvKEaq+vyfU9eEYpJSzxVEffjcHAbHDUWngQSPddDYVibKmGKojN2StDhvG8HiDcH0XNy2HyT5Tc3I6hkPYlJfBfwy27TfuAv6jitmzrbstx6P8AkhO0mzuPR5iC+KOvzj/mvqbaVGv0/tQDnaNn9r6BTBzkIl0ugCKbogIUoiAhLqUQEIiIAiIgCIiAIiIASsS5RMpuhUhaw2nnuyLe0W7b/YEAcSFlM8oaHOcQ1rAXOJ0AAC5J9BpWgMr8ojX1ck2kRjsQtPhiB0aN50uPrwWrdVuHDLVk7sPZ/OXCcl8Mc39l+dCzkbR7jcqUBsqiNo9xuUJqdRx3S8ZIZOur6uOHTzY+pO4eGIEX07zoA9eC31PUw0sJfI6OCGJou55DGRsGgaToA1BY3ye5OCgo8+QBs0wEsxdozG2u1hOywuTxJWnssMqpMZqXSOLhQRPc2kg0gSW0c9INrjsB1DRvvL0Yxt6e9LVnOdoVKu177g0f2xyXd83+fI2TXcuuGscWwsq6y2jPp4ex7GRzSfwvthXLdhczwyUz0TnEAGrjzGk/97S4D1NgtQAWFhoGwDQofGHAhwBB1g6QsXP5/tyJF9k1uZVfi8sv5Ok62jiq6d8brSRTR2u0ggtcNDmnVuIPALnvG8JfSVEtPJ3o3Wvsc3W1w4EWKu3Jplg/DKqKjkcXUFVII4w4k9FqHHs5p2McdBGoXvsN875VcmefgFZGPqQC0ltboL6T9pN/QuWS4iq1Pfj0NLZFepsy8drXyUsvr0f1NQr6RSGNzXtJa9pDmka2kG4PrdU6vX+lSonQ6C1vrDodBZJZQtrqSOcWDx2JmjwyADO9jocOBCva0byc5TdCqwx5tBUZscl9THX7D/Ymx4Hgt4tOxTtvV4kMepynbFg7K5cV+15ry7voSiItgiCVCIgCIiAIiIAiIgCIiAIiIAjii8WLYnHTQS1EpsyJpcd53AcSbAeq+N4Zs9Ri5NRjqzCOVjKbmom0MZ7cwzpiNbYr6G/cR+Ad61MvXi2JyVU8tRIbvkcXHcBsaOAFh7LyKBr1eJPE61sqwVlbqn11fn+ZBZhyaZM9LqudeLwU5D3bnyeBn8Zx9BvWJ09O6R7Y2Aue9zWMaNbnE2A/K6CyVwBtDSxwNsXAZ0rh45T3j6bBwAWW0o78956I0O0O0OVt+HB/FLLyXV/b/hbOUysfDg2Iub3ujPYCNzyGE+tnlaGpIw2NjRqDGj+F0hlNg4raKqpCQOfhkiBOprnNOa72dY+y5soS4NMUgLJoHGGZjtbHsOaQfwtq+i3FMgOytSEa84vVrL6anpREUSdCPFjLb08mwtAcCNhBBBXTWFTGopad7x/8sET3g+IvjBcCN2krm4Yc+smgoItMlVI1mjTmRA3keeAaCfYrp6CEMY1jRZrGhrRuaBYD8KZsk1TzOa9p6kJXiUdUkn54tmg8tMnDQVb4hfmn/UgJ2xk6r72nR7A7VYVvblAyZ6dSODBeeG8kO86O0z7gPyAtElaFzR4c8tGW7Ye0ect1vP4o5P7P6/ziFu3k3ym6ZSiN5vPTZrH31vZbsP8AwLHiOK0krvkplA6gq45xct7krR4oj3h6jQRxAXy2q8Oeeh621s/nbdqP7lmv6+p0MCpXxp52va17CHMe0Oa4aiCLgj1C+qnTlLWAREQEooRAEREAREQBERAEREBBK1LysZTc5K2hjPYhIfNbxS27LftB/J4LP8rsoW0FJJPo5w9iFp8UhHZ9hpceAWgJZXPc57iXOcS5zjpLnE3JPG6j72turcXUt3ZnZ3FqO5mso6ef+FKIvdgmEPrKiKnj70jrX2Nbrc48ALlRSTbwRf6lSNODnJ4JZmc8kuTGe91fIOywmOnvtfqe/wBh2RxJ3Lay82GYeynhjgjGayNoY0cBtPE6z6r0qwUaapwUTkO0b2V7cSqvTp8l0BK1tyg8mra6Q1tE9tPW2AkEgPNVQFgBJbuvGgB3DTvGyTqWB5T5ZSR1LcOw+NtVXZodISSIaNh0h87t5uOzxG8A+qkoRi3PTriadOcoSUoPBo1NVYJiEBLZ6KpaR4oWdIjOnY9lx7KuhybxOpdmQUc7NNueq2mmibxu+xcPRbJ6mVc3bq8RrHOOtlK4UsTeAaBptvsNZVAySxGlu+ixGplI08xiLulRu3jPIuzdcD3VcW1NlueG9/OBPvbe0XDd3vrgsS7cnnJ3FhmdNI8VNdK20s1rBjNB5uIbG6rnWbDVqWbLDsissumSyUtRGaSvp23npnG92mwEkTvGw6NOy413BOYqyRcWk46FflJybctQtK8p+TPRarn4xaGpJdo1Mm1vb794ep3LdSteUuBMrqWWndYZwux3+yQd135/glYq9LiQw6knsm/dlcKp/wCryfl/hzsi+tXSvikfFIM18bnMe07HA2K+SgGsDrUZKSxWjNq8k2U2fG6gkPajBfATtjv2m/aTccDwWxwVzZhmIyU00c8Rs+Jwe3cbaweBFweBXQuDYtHV08VRH3ZGgkbWnUWniDcKZs62/HdeqOb9o9n8vX40F8M/Z9fXX1PeiIt0rARCiAIiIAiIgCIiAKlyqJWHcpOU3Q6UxMNp6nOY0jWxlu2/8EAcTwXic1CLkzPbW87irGlDVs17yi5TdNqy1hvBT50cdtTnX7b/AHIsOAG9YqiKv1JucnJnYLS2hbUY0oaJBbf5KcmeYgNZIPqVAtHfW2C9x/kRf0DVr7IrJw19WyMg80z6k5/+sHu33uOj3J2LfsbA0AAAAAAAaAANQC37Kji+Iyqdp9o7sVaQeub8ui+5UiIpQoZbcpcXFFRVVWdPMQySgHxOa05rfd1h7rDuTnBTBRMnk7dVW/8AvKqV3efJL2gCdwa4C28u3q9cptM6bBsRYzX0Z7/UMIebezSqMmKts1DSSssWvp4HC2z6bbj2Nx7Kpdqqk428Ix0bz+mn58jPQSxLkilFzs3DCeUmnNOynxiEWqMOlje4jQZaV7w2WJ28dv2u7etlwTB7Gvabte0Oad7SLg/grX3KlVNjwetvrexsTBtc98jQAP5Pss3wWAw01PC7vRwQxniWxtB/kLpfZmpOdnhLRSaXlk/uaVZfEe5CiKzGE1byt5MWLa+MaDmx1Ft+pj//ABP2rWi6Wr6Fk8UkMgzmSNLHjeCP7XPOP4K+iqZad+ksd2Xf72HS1w9R/NxsURe0d2W+tGdD7NbR4tLlpvOOnl/n9FvWfclOU3MzmikP05zeK+ps1tX3AW9QN6wFSx5aQ5pIIIII0EEG4I4rUpVHTkpIsF/ZxvKEqMuvs+h0207FUsfyMyjFfSMl0c636c4GyQazbcRZw9eCv91YIyUlijkFWlKjN05rNPAIiL0YwiKUBCIiAIihxQHzqJ2sa57yGsY0uc46gALkn0C5+yqx91dVSTm4aTmxNPhib3R66yeJKz3lZymzGNoIz2pAHzkbI73az7iLngBvWq1E3tbF7iL/ANmdnbkHdTWbyXl/v5qECLNOTDJjpVT0iQXhpiHadT5tbB7d4/bvWnTg6klFFmvbqFpRlWnovd9DYeQGTPQaRoeLTzWkm3tNuyz7QfySsmRFYIxUUoo5BXrzr1JVZ6t4hUd70/tNfp/arXowlL4w4FpALSCCDpBB1gjctU0NScnqh1BVZwwyaRz8OqzcshzyXGnmd4bEkgnidRObthW3KKejZTSmuMIpc20vSM0sI2Ah2s31Aab6lqXlnTu6TpVVl/D70eoycXijyxSte0PaQ5rgC1zSCCDtBGghUVlZHCx0sr2RRtF3PkcGNA4krTdTUYYHuOEMx+OMkm9FL0encd7RLnO/Nl98KqMFEzHYszGHODhmPxZ5qKcO/wDzt/II3qnR7LR4m66yw8s/5PfOQb3cVj5mU4a12UFdBOGubhFBLzsb3gt6fVt7pa0/6bDv4jbZu0i24svhh8kLoo3QGN0JY3mjCWmPMtozM3Rb0XoV0tranbUlSprBIxttvFlLXbD7HeqlDm3UNdsPsd62D4VLBeVTJjpFOKqMXlpgS+2t8Gtw+3vemcs6UPbcEHSDruvFSCnFxZs2lzO1rRrQ1RzGiyHLnJvoFW5jR9GS8kB/6SdLPtOj0tvWPKvTi4ScWdgtq8LilGrDRrEyfk/ym6DVtzzaCa0c25unsv8AtJ/BK3o0/wDC5kW6OTLKbpdLzEhvNTAN063xeB3G3dPoN6kbKt/839Cndp9n6XcF8pfZ/b0M1RAUUmUcIiIAiIgC8GN4tHSU8tRJ3Y2k22udqa0cSbBe5y1ByrZTc9OKOM/TpzeS3imta32g29Sdyw16vDhiSWzLGV7cRpLTV+X5kYXiWIPqZpJ5Dd8ji93vqA4AWA4BeZEUA3i8WdchFQioxWCR9aSlfNIyKMZz5HNYxo2uJsF0Jk1gTKGmip22OaLvcPHIdLnfn+AFgXJJkxcur5Bqzo6cHfqe/wD8R9y2ipazpbsd96s552k2hxq3Lwfwx1+cv8/sFUa/T+/+E73p/arst8qgREQFE0rWNc9xDWtBc5x0ANAuSTuAWjqmtdjdSa6ouaON7m4fSu7uYDbnpG6i91turVqAWy+VGpdHguIubr6O5ns8hjv4cVgOEwhlPAxugNijA/wChtr3MqNJRhq/4IDb13OhQUYPByfseoDZu1KJIw4FrgHNIsWuFwRxB1qpFTsXjiUHFp4nhyXxV2C1sUYJ/wDTK2URPjJJFJUv7j2X1McdBHvsC3UtEZaRB2H1V/CwPHBzXAj+lurBKl0tLTSP70kEL3f9zo2k/wAlXbZVxKvQxnqngdD2LdTubbGebTw8z2qC26lFKE0UtdsPsd6qUFt1DTsPsd6Ax7LrJrp9I5jQOejvJAd7wNLPRw0etjsWhSLGx0EaCDosV06QtN8qeTPR6jpUYtFUE51tTJ9bv8h2vXOUde0cVvouXZnaO5N2s3k8159V9fzUwZXTJrHX0NVFUNuQ02kaPHGe838aRxAVrRRcZOLxReq1KNaDpzWKeR0tSVTJWMljIcyRrXscNoIuD+F91rPkkymu11BIdLc6SnJ/263sHoe0PV25bLaVYKVRVIqSOQX9pKzryoy6afNdCURFlNIXS6XUOP8AygLDlnlIKCkfKLc6/wCnADtkI0G25ou4+ltq0E95cS4kkkkknSSTpJPFZLygZS9Oq3ZhvBDeOHc7T2n/AHEfgBYyoS6rcSeC0R1DYGzuUt96S+KWb+S6IK4ZP4K+tqYqdmgvPad/sYNLnH0H82Ct63JyWZM9Hp+lSD6tSAW31sh1tH3d7/HcvFvS4k8OhtbY2grK3c1+55Lz/wAMyoaJkEUcMYzY42tYwbmgWX073p/aqIupU8cmbbeLCXUqLofAl0ul0BbsosIFZR1NK7QJ4ZIr680uaQHexsfZabyYq3GE00wLKmjPRqiM62uZ2QeIIGv1W9brCMtuTnpkoraOQUle1uaZCLxVDBqZO0a9QAcLkDYbC2hf2iuqW71WaI3adir2juY4NZoxpFbpm4tTnMqMNqJCP9ShIqWP4gA3b6HSqqeixirOZT0L6UHQZ8QIiazjzQ7TvYFVdbJut7d3fcpa2JeOW7ufXFYHjx6B1ZJT4VDcy1kjOct/pUzXZ0kjtws33sVvWKMMa1jRZrQGtA2ACwH4WLZD5AxYYJJXvNTWz26RVPFiRsZG3wMFho22G4AZXdWuytVbUlDr18y77Ps1Z0VTWb1fmES6LcN8KHC6lEBS12w+x3rwZQYKytppad+gPb2Xf7HjS1w9DZXAi6lfGk1gz1CcoSUovBrM5prqJ8EskMgzXxuLHjiDs4L4LaHK3kxcNr4xpGbHUW3amP8Abun1buWr1AVqTpzcTruzL5XtvGqtdH8mfegrXwSxzRnNfG4PYeI38NnuuhMBxllZTRVMep7e03XmOGhzT6G650Wc8lmU3R6g0kh+lUEZl9TZ9Q/yHZ9Q1Z7OtuS3XoyJ7R7O5ihxoL4oe66+mvqbkUqlp2KVMnNgSsJ5Tspui0vMMNp6kObo1si1Pdwv3R6ncsvq6pkTHyyENZG1z3uOwAXJ/C58ykxx9dVS1DrgONo2nwRjut/Gk8SVqXdbhwwWrLDsDZ/N3G/JfDHN/N9EWxERQh08yLIXJrp9W1jh9GK0k53tB0M+46PS+5b5aANAtu0LnChxiopw4QSywhxBcI3uZnEar21r1dba/wA1VfK/9reoXMKUcMMyq7W2Nc39bf30orRZ/U6HumcueOttf5qq+V/7TrbX+aqvlf8AtbHPx7iI/SdfxF7nQ+cmcueOttf5qq+V/wC0621/mqr5X/tOfj3D9J1/EXudD5yZy54621/mqr5X/tOttf5qq+V/7Tn49w/SdfxF7nQ+cmcueOttf5qq+V/7TrbX+aqvlf8AtOfj3D9J1/EXudDXS655621/mqr5X/tOttf5qq+V/wC05+PcP0nX8Re50PnJnLnjrbX+aqvlf+0621/mqr5X/tOfj3D9J1/EXudD5yZy54621/mqr5X/ALTrbX+aqflf+05+PcP0pX8Re50PdLrnjrbX+aqvlf8AtOttf5qq+V/7Tn49w/SlfxF7nQ+cl1zx1tr/ADVT8r/2nW2v81VfK/8Aac/HuH6Tr+Ivc6BrKZksb4pAHMka5j2na0ixC57ykwN9DVS07rkNN43Hxxnuu/Gg8QVX1tr/ADVV8r/2vFXYnNUEOmkkmc0WaZHF5AvewJ2LWuLiFVaZk3sfZFzs+o25pxeqz16M8ylriCCLgjSCNBB3hQi0izNY5M31kPlJ0+kZI4/Wj+nOP+sDvejhp9b7lkd1oTITKXoFW1zjaGW0c42BpOh/2nT6E71vljvcHSLKdtqvEhnqcp21s/krlqK+GWa+6+n9GA8r2IvjpIIW6GzyHnCNrWAODfdxB+1aiW/8r8mG4hSmG4ZIxwkhedIDwCNPAgkH/haeqshMRjcWmmlfbxRASNPoWrSvKc3PFLFFm7OXttC24UpKMk3jjlj+aFhRXjqbiHlan4ynU3EPK1PxlaXDn3Ms3O2/iR9UWdFeOpuIeVqPjKdTcQ8rU/GU4c+5n3nbfxI+qLOivHU3EPK1PxlOpuIeVqfjKcOfcz5ztv4kfVFnRXjqbiHlan4ynU3EPK1PxlOHPuY5238SPqizorx1NxDytT8ZTqbiHlan4ynDn3Mc7b+JH1RZ0V46m4h5Wp+Mp1NxDytT8ZThz7mOdt/Ej6os6K8dTcQ8rU/GU6m4h5Wp+Mpw59zHO2/iR9UWdFeOpuIeVqfjKdTcQ8rU/GU4c+5jnbfxI+qLOivHU3EPK1HxlOpuIeVqfjKcOfcxztv4kfVFnRXjqbiHlaj4ynU3EPK1PxlOHPuZ95238SPqizorx1NxDytT8ZTqbiHlaj4ynDn3Mc7b+JH1RZ0V46m4h5Wp+Mp1NxDytT8ZThz7mOdt/Ej6os6K8dTcQ8rU/GU6m4h5Wo+Mpw59zHO2/iR9UWdbw5NcRfPhseeSTE58IcdrG2zfwCB7LWWHcn2ITPDeYfCL9p8302tG/TpPoAVufAMEZR00dMwktYO046C5xN3OPqSt+ypzjJtrIqXaa9t6tKNOElKWOOWeCLmQviHlSilCijPKZ5UogIzymeVKICM8pnlSiAjPKZ5UogIzymeVKICM8pnlSiAjPKZ5UogIzymeVKICM8pnlSiAjPKZ5UogIzymeVKICM8pnlSiAjPKZ5UogKc83C+wCIg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6" name="AutoShape 8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8" name="AutoShape 10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87624" y="764704"/>
            <a:ext cx="676875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ЗАДЪЛЖИТЕЛНИ ПЪТНИ ЗНАЦИ    </a:t>
            </a:r>
            <a:r>
              <a:rPr lang="bg-BG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bg-BG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75656" y="1916832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b="1" i="1" dirty="0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Задължителните знаци </a:t>
            </a:r>
            <a:r>
              <a:rPr lang="bg-BG" sz="2400" b="1" i="1" dirty="0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bg-BG" sz="2400" dirty="0" smtClean="0">
                <a:solidFill>
                  <a:srgbClr val="4F81BD">
                    <a:lumMod val="75000"/>
                  </a:srgbClr>
                </a:solidFill>
                <a:latin typeface="Times New Roman"/>
                <a:ea typeface="Times New Roman"/>
              </a:rPr>
              <a:t>имат формата на  кръг,</a:t>
            </a:r>
            <a:r>
              <a:rPr lang="bg-BG" sz="2400" dirty="0" smtClean="0">
                <a:solidFill>
                  <a:prstClr val="black"/>
                </a:solidFill>
              </a:rPr>
              <a:t> </a:t>
            </a:r>
            <a:r>
              <a:rPr lang="bg-BG" sz="2400" dirty="0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със син фон, и  символи в бял  цвят.</a:t>
            </a:r>
          </a:p>
          <a:p>
            <a:r>
              <a:rPr lang="bg-BG" sz="16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/>
                <a:ea typeface="Times New Roman"/>
              </a:rPr>
              <a:t> </a:t>
            </a:r>
            <a:endParaRPr lang="bg-BG" sz="1600" dirty="0">
              <a:solidFill>
                <a:prstClr val="black"/>
              </a:solidFill>
            </a:endParaRPr>
          </a:p>
        </p:txBody>
      </p: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4365104"/>
            <a:ext cx="1512168" cy="144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" descr="D:\БДП\467722-c724ca6a1886ab00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3298"/>
              </a:clrFrom>
              <a:clrTo>
                <a:srgbClr val="00329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5" y="4365104"/>
            <a:ext cx="1512167" cy="144016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347864" y="4725144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Задължителен път само за велосипедисти</a:t>
            </a:r>
            <a:endParaRPr lang="bg-BG" sz="2400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4437112"/>
            <a:ext cx="1440160" cy="142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655168" y="4653136"/>
            <a:ext cx="6477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3419872" y="4653136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Задължителен път само за пешеходци</a:t>
            </a:r>
            <a:endParaRPr lang="bg-BG" sz="2400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5856" y="4725144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Задължителен път само за пешеходци и велосипедисти</a:t>
            </a:r>
            <a:endParaRPr lang="bg-BG" sz="2400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4" descr="C:\Users\Бикова\Pictures\Desktop\New folder\PZ\9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2" y="4437112"/>
            <a:ext cx="1524000" cy="1524000"/>
          </a:xfrm>
          <a:prstGeom prst="rect">
            <a:avLst/>
          </a:prstGeom>
          <a:noFill/>
        </p:spPr>
      </p:pic>
      <p:pic>
        <p:nvPicPr>
          <p:cNvPr id="27" name="Picture 3" descr="C:\Users\Бикова\Pictures\Desktop\New folder\PZ\8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624" y="4437112"/>
            <a:ext cx="1524000" cy="152400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3275856" y="4653136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Движение само направо след знака</a:t>
            </a:r>
            <a:endParaRPr lang="bg-BG" sz="2400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75856" y="4581128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Движение само надясно след знака</a:t>
            </a:r>
            <a:endParaRPr lang="bg-BG" sz="2400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9" descr="C:\Users\Бикова\Pictures\Desktop\New folder\PZ\8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1187624" y="4365104"/>
            <a:ext cx="1524000" cy="1524000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3275856" y="4725144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Движение само наляво след знака</a:t>
            </a:r>
            <a:endParaRPr lang="bg-BG" sz="2400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 descr="C:\Users\Бикова\Pictures\Desktop\New folder\PZ\8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87624" y="4365104"/>
            <a:ext cx="1524000" cy="1524000"/>
          </a:xfrm>
          <a:prstGeom prst="rect">
            <a:avLst/>
          </a:prstGeom>
          <a:noFill/>
        </p:spPr>
      </p:pic>
      <p:pic>
        <p:nvPicPr>
          <p:cNvPr id="34" name="Picture 5" descr="C:\Users\Бикова\Pictures\Desktop\New folder\PZ\9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87624" y="4437112"/>
            <a:ext cx="1524000" cy="1524000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3347864" y="4653136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Кръгово движение</a:t>
            </a:r>
            <a:endParaRPr lang="bg-BG" sz="2400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6" descr="C:\Users\Бикова\Pictures\Desktop\New folder\PZ\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87624" y="4365104"/>
            <a:ext cx="1524000" cy="1524000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3275856" y="4653136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Задължителна минимална скорост</a:t>
            </a:r>
            <a:endParaRPr lang="bg-BG" sz="2400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2" descr="C:\Users\Бикова\Pictures\Desktop\New folder\PZ\100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59632" y="4365104"/>
            <a:ext cx="1524000" cy="1524000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3347864" y="4581128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Задължителни вериги за сняг най-малко на две от двигателните колелета</a:t>
            </a:r>
            <a:endParaRPr lang="bg-BG" sz="2400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Notched Right Arrow 36">
            <a:hlinkClick r:id="" action="ppaction://hlinkshowjump?jump=nextslide"/>
          </p:cNvPr>
          <p:cNvSpPr/>
          <p:nvPr/>
        </p:nvSpPr>
        <p:spPr>
          <a:xfrm>
            <a:off x="7812360" y="5877272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2" name="TextBox 41"/>
          <p:cNvSpPr txBox="1"/>
          <p:nvPr/>
        </p:nvSpPr>
        <p:spPr>
          <a:xfrm>
            <a:off x="1259632" y="587727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Monotype Corsiva" pitchFamily="66" charset="0"/>
              </a:rPr>
              <a:t>кликнете тук</a:t>
            </a:r>
            <a:endParaRPr lang="bg-BG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0" grpId="0"/>
      <p:bldP spid="20" grpId="1"/>
      <p:bldP spid="24" grpId="0"/>
      <p:bldP spid="24" grpId="1"/>
      <p:bldP spid="25" grpId="0"/>
      <p:bldP spid="25" grpId="1"/>
      <p:bldP spid="28" grpId="0"/>
      <p:bldP spid="28" grpId="1"/>
      <p:bldP spid="29" grpId="0"/>
      <p:bldP spid="29" grpId="1"/>
      <p:bldP spid="31" grpId="0"/>
      <p:bldP spid="31" grpId="1"/>
      <p:bldP spid="35" grpId="0"/>
      <p:bldP spid="35" grpId="1"/>
      <p:bldP spid="38" grpId="0"/>
      <p:bldP spid="38" grpId="1"/>
      <p:bldP spid="40" grpId="0"/>
      <p:bldP spid="4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620688"/>
            <a:ext cx="7416824" cy="5616624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38100" cmpd="tri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bg-BG" sz="2000" b="1" dirty="0">
              <a:solidFill>
                <a:srgbClr val="4F81BD">
                  <a:lumMod val="50000"/>
                </a:srgbClr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7704" y="1484784"/>
            <a:ext cx="4536504" cy="39087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bg-BG" sz="16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bg-BG" sz="1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bg-BG" sz="1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bg-BG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 коли летящи ти си                                                                          </a:t>
            </a:r>
          </a:p>
          <a:p>
            <a:r>
              <a:rPr lang="bg-BG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право на лъва в устата!</a:t>
            </a:r>
          </a:p>
          <a:p>
            <a:r>
              <a:rPr lang="bg-BG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Я пред подлеза мини си – </a:t>
            </a:r>
          </a:p>
          <a:p>
            <a:r>
              <a:rPr lang="bg-BG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мирна да ти е главата!</a:t>
            </a:r>
          </a:p>
          <a:p>
            <a:r>
              <a:rPr lang="bg-BG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За да няма наказания,</a:t>
            </a:r>
          </a:p>
          <a:p>
            <a:r>
              <a:rPr lang="bg-BG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има знаци – указания!                    </a:t>
            </a:r>
          </a:p>
          <a:p>
            <a:r>
              <a:rPr lang="bg-BG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bg-BG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Н. Колева и М. Стоянов</a:t>
            </a:r>
            <a:endParaRPr lang="bg-BG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bg-BG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bg-BG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bg-BG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2" descr="Светофор.jp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300192" y="908720"/>
            <a:ext cx="1728193" cy="4968552"/>
          </a:xfrm>
          <a:prstGeom prst="rect">
            <a:avLst/>
          </a:prstGeom>
        </p:spPr>
      </p:pic>
      <p:sp>
        <p:nvSpPr>
          <p:cNvPr id="8" name="Notched Right Arrow 7">
            <a:hlinkClick r:id="" action="ppaction://hlinkshowjump?jump=nextslide"/>
          </p:cNvPr>
          <p:cNvSpPr/>
          <p:nvPr/>
        </p:nvSpPr>
        <p:spPr>
          <a:xfrm>
            <a:off x="7812360" y="5877272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620688"/>
            <a:ext cx="7416824" cy="5544616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38100" cmpd="tri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bg-BG" sz="2000" dirty="0">
              <a:solidFill>
                <a:srgbClr val="1F497D">
                  <a:lumMod val="60000"/>
                  <a:lumOff val="40000"/>
                </a:srgbClr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628800"/>
            <a:ext cx="63367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dirty="0" smtClean="0">
                <a:solidFill>
                  <a:srgbClr val="4F81BD">
                    <a:lumMod val="75000"/>
                  </a:srgbClr>
                </a:solidFill>
              </a:rPr>
              <a:t>Те</a:t>
            </a:r>
            <a:r>
              <a:rPr lang="bg-BG" sz="2400" dirty="0" smtClean="0">
                <a:solidFill>
                  <a:srgbClr val="4F81BD">
                    <a:lumMod val="75000"/>
                  </a:srgbClr>
                </a:solidFill>
                <a:latin typeface="Times New Roman"/>
                <a:ea typeface="Times New Roman"/>
              </a:rPr>
              <a:t> имат формата на квадрат или правоъгълник. Фонът им е син. Символите са изобразени в бяло поле с черен цвят.    </a:t>
            </a:r>
            <a:endParaRPr lang="bg-BG" sz="2400" dirty="0" smtClean="0">
              <a:solidFill>
                <a:srgbClr val="4F81BD">
                  <a:lumMod val="75000"/>
                </a:srgbClr>
              </a:solidFill>
              <a:latin typeface="Bookman Old Style" pitchFamily="18" charset="0"/>
              <a:cs typeface="Arial" charset="0"/>
            </a:endParaRPr>
          </a:p>
          <a:p>
            <a:r>
              <a:rPr lang="bg-BG" sz="16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/>
                <a:ea typeface="Times New Roman"/>
              </a:rPr>
              <a:t> </a:t>
            </a:r>
            <a:endParaRPr lang="bg-BG" sz="1600" dirty="0">
              <a:solidFill>
                <a:prstClr val="black"/>
              </a:solidFill>
            </a:endParaRPr>
          </a:p>
        </p:txBody>
      </p:sp>
      <p:sp>
        <p:nvSpPr>
          <p:cNvPr id="2050" name="AutoShape 2" descr="data:image/jpeg;base64,/9j/4AAQSkZJRgABAQAAAQABAAD/2wCEAAkGBhAPDw8PEBQQDxAQEA8PDxAPFBQPFBAQFREVFxUVFBQXGyYeFxkjGRQVHzAgIycpLC0sFh8xNTAqNSYrLCkBCQoKDgwOGg8PGjUlHyUuNCw0NTE1NSwyLiwtLCwvLTYpLyw0LCwsLDQwLCwvLCwsLCwsLDQsLCksLCwsLCksLP/AABEIANMA7wMBIgACEQEDEQH/xAAcAAEAAQUBAQAAAAAAAAAAAAAAAQIFBgcIBAP/xAA+EAABAwIBBwsEAgEDAwUAAAABAAIDBBEFBhIhMUFRYQcTFBYiMkJUcYGTI4KR0aGxkkNS4WJywhUkM2OD/8QAGwEBAAIDAQEAAAAAAAAAAAAAAAUGAwQHAgH/xAA0EQACAQIDBQYFBQEAAwAAAAAAAQIDBBEhMQUSExRBBlFTcZGhImGBwfAWMrHR4fEjQkP/2gAMAwEAAhEDEQA/AN4KVCIApUIgClQiAlFCIAiIgClQiAlUkqSsXy/yl6DSOLTaea8cO9pt2n/aP5IXmUlFOTM1CjOvUjShq3geLKHlOpKWR0LGvqZGHNfmENY1w1jPOsjgF6smOUGlrn80A6CY3LY5LWfbScxw0E22GxWjV9KeodG9kjCWvY5r2OGtrgbg/lRKvZ72L0L/AD7MW3A3Yt7+Gvz8u46YaVUrNkvj7a6liqG2DiM2Vo8Eg7w9No4EK8KXTTWKOe1Kcqc3CawayJUIi+ngIiIAiIgCIiAlQiIAiIgCIiAIiIAiIgCJZEAREQBEQlAUSPABJIDWi5J0AAadJWg8tMozX1b5QTzTPpwA7Iwe9be46fwNi2Byq5TcxAKOM/UqBeQjW2G+n/I6PQOWoVF3tbF7iL52Y2duxd1Na5Ly6v7f9CIijS6GYcmmU3RKoQyG0FSWsdfUyXUx3DXmn1G5bsG5cxrePJ5lN02kAebzwZsct9bhbsv9wLHiCpSyrY/+N/QonafZ+61dQWuUvs/t6GWIgRSRSgiIgCIiAIiIAiIgCIiAIiIAiIgCIiAIhVIdsPsd6AqREQBeTEsRZTxSTym0cTS5x9N3EnQPVepxWquVrKbPe2gjPZjLZKi219rsZ7A3PEjcsVaoqcHI39nWUry4jSWnX5LqYNjeLvq6iWok70jr22Nbqa0cALBeFEVfbbeLOvU6cacFCKyWRLGFxDQCSSAABcknUANpULYXJNkzzsrq2QdiIlkF/FLbS77QfyeCtnKVkz0OqMrBaCoLnttqZJ42fznDgeCzuhJU+IRcNrUpXrtOqWvz6r0+5iCvWR+UJoKuObTzZ7EzRtiJ0m28aHD04qyosMZOLTRI16MK9OVOayawOmYZQ4Nc0hzXAOaRqIIuCOBC+i15yUZS87CaKQ/UhGdCT4ob6W/aT+CNy2ECrBTqKpFSRyC9tZ2leVGfT3XRkoiLIagRUg39P7VSAIiIAiIgCIiAIl0ugCJdLoAilRdAFBbdVKLoClrraD7HeqkcLr553hP53oC15U4+2hpZKh1i4DNiafHIe6PTaeAK59qJ3SPdI8lz3uL3uOtzibk/lZZylZTdLquajN4KYuY22p8mp7v4zR6cViChbutvzwWiOm9ntncrb8Sa+Kefkui+/wDwL14RhclVPFTx6XyODRuaNZceAAJ9l5FtrknyY5qI10g7cwzYQfDDfS77iPwBvWKhS4k8Df2rfqyt3U66Lz/MzN8JwyOlgigjFmRNDRvO8niTcn1XjyrwBtdSyQGwcRnROPglHdPpsPAlXhFOuKa3ehyiNacaiqp/Fjjj8zmaogdG90bwWvY5zHtOtrgbEflfNbH5Wsmcx7a+MdmQiOcDY+1mv9wM08QN61woCtTdObidc2dexvKEaq+vyfU9eEYpJSzxVEffjcHAbHDUWngQSPddDYVibKmGKojN2StDhvG8HiDcH0XNy2HyT5Tc3I6hkPYlJfBfwy27TfuAv6jitmzrbstx6P8AkhO0mzuPR5iC+KOvzj/mvqbaVGv0/tQDnaNn9r6BTBzkIl0ugCKbogIUoiAhLqUQEIiIAiIgCIiAIiIASsS5RMpuhUhaw2nnuyLe0W7b/YEAcSFlM8oaHOcQ1rAXOJ0AAC5J9BpWgMr8ojX1ck2kRjsQtPhiB0aN50uPrwWrdVuHDLVk7sPZ/OXCcl8Mc39l+dCzkbR7jcqUBsqiNo9xuUJqdRx3S8ZIZOur6uOHTzY+pO4eGIEX07zoA9eC31PUw0sJfI6OCGJou55DGRsGgaToA1BY3ye5OCgo8+QBs0wEsxdozG2u1hOywuTxJWnssMqpMZqXSOLhQRPc2kg0gSW0c9INrjsB1DRvvL0Yxt6e9LVnOdoVKu177g0f2xyXd83+fI2TXcuuGscWwsq6y2jPp4ex7GRzSfwvthXLdhczwyUz0TnEAGrjzGk/97S4D1NgtQAWFhoGwDQofGHAhwBB1g6QsXP5/tyJF9k1uZVfi8sv5Ok62jiq6d8brSRTR2u0ggtcNDmnVuIPALnvG8JfSVEtPJ3o3Wvsc3W1w4EWKu3Jplg/DKqKjkcXUFVII4w4k9FqHHs5p2McdBGoXvsN875VcmefgFZGPqQC0ltboL6T9pN/QuWS4iq1Pfj0NLZFepsy8drXyUsvr0f1NQr6RSGNzXtJa9pDmka2kG4PrdU6vX+lSonQ6C1vrDodBZJZQtrqSOcWDx2JmjwyADO9jocOBCva0byc5TdCqwx5tBUZscl9THX7D/Ymx4Hgt4tOxTtvV4kMepynbFg7K5cV+15ry7voSiItgiCVCIgCIiAIiIAiIgCIiAIiIAjii8WLYnHTQS1EpsyJpcd53AcSbAeq+N4Zs9Ri5NRjqzCOVjKbmom0MZ7cwzpiNbYr6G/cR+Ad61MvXi2JyVU8tRIbvkcXHcBsaOAFh7LyKBr1eJPE61sqwVlbqn11fn+ZBZhyaZM9LqudeLwU5D3bnyeBn8Zx9BvWJ09O6R7Y2Aue9zWMaNbnE2A/K6CyVwBtDSxwNsXAZ0rh45T3j6bBwAWW0o78956I0O0O0OVt+HB/FLLyXV/b/hbOUysfDg2Iub3ujPYCNzyGE+tnlaGpIw2NjRqDGj+F0hlNg4raKqpCQOfhkiBOprnNOa72dY+y5soS4NMUgLJoHGGZjtbHsOaQfwtq+i3FMgOytSEa84vVrL6anpREUSdCPFjLb08mwtAcCNhBBBXTWFTGopad7x/8sET3g+IvjBcCN2krm4Yc+smgoItMlVI1mjTmRA3keeAaCfYrp6CEMY1jRZrGhrRuaBYD8KZsk1TzOa9p6kJXiUdUkn54tmg8tMnDQVb4hfmn/UgJ2xk6r72nR7A7VYVvblAyZ6dSODBeeG8kO86O0z7gPyAtElaFzR4c8tGW7Ye0ect1vP4o5P7P6/ziFu3k3ym6ZSiN5vPTZrH31vZbsP8AwLHiOK0krvkplA6gq45xct7krR4oj3h6jQRxAXy2q8Oeeh621s/nbdqP7lmv6+p0MCpXxp52va17CHMe0Oa4aiCLgj1C+qnTlLWAREQEooRAEREAREQBERAEREBBK1LysZTc5K2hjPYhIfNbxS27LftB/J4LP8rsoW0FJJPo5w9iFp8UhHZ9hpceAWgJZXPc57iXOcS5zjpLnE3JPG6j72turcXUt3ZnZ3FqO5mso6ef+FKIvdgmEPrKiKnj70jrX2Nbrc48ALlRSTbwRf6lSNODnJ4JZmc8kuTGe91fIOywmOnvtfqe/wBh2RxJ3Lay82GYeynhjgjGayNoY0cBtPE6z6r0qwUaapwUTkO0b2V7cSqvTp8l0BK1tyg8mra6Q1tE9tPW2AkEgPNVQFgBJbuvGgB3DTvGyTqWB5T5ZSR1LcOw+NtVXZodISSIaNh0h87t5uOzxG8A+qkoRi3PTriadOcoSUoPBo1NVYJiEBLZ6KpaR4oWdIjOnY9lx7KuhybxOpdmQUc7NNueq2mmibxu+xcPRbJ6mVc3bq8RrHOOtlK4UsTeAaBptvsNZVAySxGlu+ixGplI08xiLulRu3jPIuzdcD3VcW1NlueG9/OBPvbe0XDd3vrgsS7cnnJ3FhmdNI8VNdK20s1rBjNB5uIbG6rnWbDVqWbLDsissumSyUtRGaSvp23npnG92mwEkTvGw6NOy413BOYqyRcWk46FflJybctQtK8p+TPRarn4xaGpJdo1Mm1vb794ep3LdSteUuBMrqWWndYZwux3+yQd135/glYq9LiQw6knsm/dlcKp/wCryfl/hzsi+tXSvikfFIM18bnMe07HA2K+SgGsDrUZKSxWjNq8k2U2fG6gkPajBfATtjv2m/aTccDwWxwVzZhmIyU00c8Rs+Jwe3cbaweBFweBXQuDYtHV08VRH3ZGgkbWnUWniDcKZs62/HdeqOb9o9n8vX40F8M/Z9fXX1PeiIt0rARCiAIiIAiIgCIiAKlyqJWHcpOU3Q6UxMNp6nOY0jWxlu2/8EAcTwXic1CLkzPbW87irGlDVs17yi5TdNqy1hvBT50cdtTnX7b/AHIsOAG9YqiKv1JucnJnYLS2hbUY0oaJBbf5KcmeYgNZIPqVAtHfW2C9x/kRf0DVr7IrJw19WyMg80z6k5/+sHu33uOj3J2LfsbA0AAAAAAAaAANQC37Kji+Iyqdp9o7sVaQeub8ui+5UiIpQoZbcpcXFFRVVWdPMQySgHxOa05rfd1h7rDuTnBTBRMnk7dVW/8AvKqV3efJL2gCdwa4C28u3q9cptM6bBsRYzX0Z7/UMIebezSqMmKts1DSSssWvp4HC2z6bbj2Nx7Kpdqqk428Ix0bz+mn58jPQSxLkilFzs3DCeUmnNOynxiEWqMOlje4jQZaV7w2WJ28dv2u7etlwTB7Gvabte0Oad7SLg/grX3KlVNjwetvrexsTBtc98jQAP5Pss3wWAw01PC7vRwQxniWxtB/kLpfZmpOdnhLRSaXlk/uaVZfEe5CiKzGE1byt5MWLa+MaDmx1Ft+pj//ABP2rWi6Wr6Fk8UkMgzmSNLHjeCP7XPOP4K+iqZad+ksd2Xf72HS1w9R/NxsURe0d2W+tGdD7NbR4tLlpvOOnl/n9FvWfclOU3MzmikP05zeK+ps1tX3AW9QN6wFSx5aQ5pIIIII0EEG4I4rUpVHTkpIsF/ZxvKEqMuvs+h0207FUsfyMyjFfSMl0c636c4GyQazbcRZw9eCv91YIyUlijkFWlKjN05rNPAIiL0YwiKUBCIiAIihxQHzqJ2sa57yGsY0uc46gALkn0C5+yqx91dVSTm4aTmxNPhib3R66yeJKz3lZymzGNoIz2pAHzkbI73az7iLngBvWq1E3tbF7iL/ANmdnbkHdTWbyXl/v5qECLNOTDJjpVT0iQXhpiHadT5tbB7d4/bvWnTg6klFFmvbqFpRlWnovd9DYeQGTPQaRoeLTzWkm3tNuyz7QfySsmRFYIxUUoo5BXrzr1JVZ6t4hUd70/tNfp/arXowlL4w4FpALSCCDpBB1gjctU0NScnqh1BVZwwyaRz8OqzcshzyXGnmd4bEkgnidRObthW3KKejZTSmuMIpc20vSM0sI2Ah2s31Aab6lqXlnTu6TpVVl/D70eoycXijyxSte0PaQ5rgC1zSCCDtBGghUVlZHCx0sr2RRtF3PkcGNA4krTdTUYYHuOEMx+OMkm9FL0encd7RLnO/Nl98KqMFEzHYszGHODhmPxZ5qKcO/wDzt/II3qnR7LR4m66yw8s/5PfOQb3cVj5mU4a12UFdBOGubhFBLzsb3gt6fVt7pa0/6bDv4jbZu0i24svhh8kLoo3QGN0JY3mjCWmPMtozM3Rb0XoV0tranbUlSprBIxttvFlLXbD7HeqlDm3UNdsPsd62D4VLBeVTJjpFOKqMXlpgS+2t8Gtw+3vemcs6UPbcEHSDruvFSCnFxZs2lzO1rRrQ1RzGiyHLnJvoFW5jR9GS8kB/6SdLPtOj0tvWPKvTi4ScWdgtq8LilGrDRrEyfk/ym6DVtzzaCa0c25unsv8AtJ/BK3o0/wDC5kW6OTLKbpdLzEhvNTAN063xeB3G3dPoN6kbKt/839Cndp9n6XcF8pfZ/b0M1RAUUmUcIiIAiIgC8GN4tHSU8tRJ3Y2k22udqa0cSbBe5y1ByrZTc9OKOM/TpzeS3imta32g29Sdyw16vDhiSWzLGV7cRpLTV+X5kYXiWIPqZpJ5Dd8ji93vqA4AWA4BeZEUA3i8WdchFQioxWCR9aSlfNIyKMZz5HNYxo2uJsF0Jk1gTKGmip22OaLvcPHIdLnfn+AFgXJJkxcur5Bqzo6cHfqe/wD8R9y2ipazpbsd96s552k2hxq3Lwfwx1+cv8/sFUa/T+/+E73p/arst8qgREQFE0rWNc9xDWtBc5x0ANAuSTuAWjqmtdjdSa6ouaON7m4fSu7uYDbnpG6i91turVqAWy+VGpdHguIubr6O5ns8hjv4cVgOEwhlPAxugNijA/wChtr3MqNJRhq/4IDb13OhQUYPByfseoDZu1KJIw4FrgHNIsWuFwRxB1qpFTsXjiUHFp4nhyXxV2C1sUYJ/wDTK2URPjJJFJUv7j2X1McdBHvsC3UtEZaRB2H1V/CwPHBzXAj+lurBKl0tLTSP70kEL3f9zo2k/wAlXbZVxKvQxnqngdD2LdTubbGebTw8z2qC26lFKE0UtdsPsd6qUFt1DTsPsd6Ax7LrJrp9I5jQOejvJAd7wNLPRw0etjsWhSLGx0EaCDosV06QtN8qeTPR6jpUYtFUE51tTJ9bv8h2vXOUde0cVvouXZnaO5N2s3k8159V9fzUwZXTJrHX0NVFUNuQ02kaPHGe838aRxAVrRRcZOLxReq1KNaDpzWKeR0tSVTJWMljIcyRrXscNoIuD+F91rPkkymu11BIdLc6SnJ/263sHoe0PV25bLaVYKVRVIqSOQX9pKzryoy6afNdCURFlNIXS6XUOP8AygLDlnlIKCkfKLc6/wCnADtkI0G25ou4+ltq0E95cS4kkkkknSSTpJPFZLygZS9Oq3ZhvBDeOHc7T2n/AHEfgBYyoS6rcSeC0R1DYGzuUt96S+KWb+S6IK4ZP4K+tqYqdmgvPad/sYNLnH0H82Ct63JyWZM9Hp+lSD6tSAW31sh1tH3d7/HcvFvS4k8OhtbY2grK3c1+55Lz/wAMyoaJkEUcMYzY42tYwbmgWX073p/aqIupU8cmbbeLCXUqLofAl0ul0BbsosIFZR1NK7QJ4ZIr680uaQHexsfZabyYq3GE00wLKmjPRqiM62uZ2QeIIGv1W9brCMtuTnpkoraOQUle1uaZCLxVDBqZO0a9QAcLkDYbC2hf2iuqW71WaI3adir2juY4NZoxpFbpm4tTnMqMNqJCP9ShIqWP4gA3b6HSqqeixirOZT0L6UHQZ8QIiazjzQ7TvYFVdbJut7d3fcpa2JeOW7ufXFYHjx6B1ZJT4VDcy1kjOct/pUzXZ0kjtws33sVvWKMMa1jRZrQGtA2ACwH4WLZD5AxYYJJXvNTWz26RVPFiRsZG3wMFho22G4AZXdWuytVbUlDr18y77Ps1Z0VTWb1fmES6LcN8KHC6lEBS12w+x3rwZQYKytppad+gPb2Xf7HjS1w9DZXAi6lfGk1gz1CcoSUovBrM5prqJ8EskMgzXxuLHjiDs4L4LaHK3kxcNr4xpGbHUW3amP8Abun1buWr1AVqTpzcTruzL5XtvGqtdH8mfegrXwSxzRnNfG4PYeI38NnuuhMBxllZTRVMep7e03XmOGhzT6G650Wc8lmU3R6g0kh+lUEZl9TZ9Q/yHZ9Q1Z7OtuS3XoyJ7R7O5ihxoL4oe66+mvqbkUqlp2KVMnNgSsJ5Tspui0vMMNp6kObo1si1Pdwv3R6ncsvq6pkTHyyENZG1z3uOwAXJ/C58ykxx9dVS1DrgONo2nwRjut/Gk8SVqXdbhwwWrLDsDZ/N3G/JfDHN/N9EWxERQh08yLIXJrp9W1jh9GK0k53tB0M+46PS+5b5aANAtu0LnChxiopw4QSywhxBcI3uZnEar21r1dba/wA1VfK/9reoXMKUcMMyq7W2Nc39bf30orRZ/U6HumcueOttf5qq+V/7TrbX+aqvlf8AtbHPx7iI/SdfxF7nQ+cmcueOttf5qq+V/wC0621/mqr5X/tOfj3D9J1/EXudD5yZy54621/mqr5X/tOttf5qq+V/7Tn49w/SdfxF7nQ+cmcueOttf5qq+V/7TrbX+aqvlf8AtOfj3D9J1/EXudDXS655621/mqr5X/tOttf5qq+V/wC05+PcP0nX8Re50PnJnLnjrbX+aqvlf+0621/mqr5X/tOfj3D9J1/EXudD5yZy54621/mqr5X/ALTrbX+aqflf+05+PcP0pX8Re50PdLrnjrbX+aqvlf8AtOttf5qq+V/7Tn49w/SlfxF7nQ+cl1zx1tr/ADVT8r/2nW2v81VfK/8Aac/HuH6Tr+Ivc6BrKZksb4pAHMka5j2na0ixC57ykwN9DVS07rkNN43Hxxnuu/Gg8QVX1tr/ADVV8r/2vFXYnNUEOmkkmc0WaZHF5AvewJ2LWuLiFVaZk3sfZFzs+o25pxeqz16M8ylriCCLgjSCNBB3hQi0izNY5M31kPlJ0+kZI4/Wj+nOP+sDvejhp9b7lkd1oTITKXoFW1zjaGW0c42BpOh/2nT6E71vljvcHSLKdtqvEhnqcp21s/krlqK+GWa+6+n9GA8r2IvjpIIW6GzyHnCNrWAODfdxB+1aiW/8r8mG4hSmG4ZIxwkhedIDwCNPAgkH/haeqshMRjcWmmlfbxRASNPoWrSvKc3PFLFFm7OXttC24UpKMk3jjlj+aFhRXjqbiHlan4ynU3EPK1PxlaXDn3Ms3O2/iR9UWdFeOpuIeVqPjKdTcQ8rU/GU4c+5n3nbfxI+qLOivHU3EPK1PxlOpuIeVqfjKcOfcz5ztv4kfVFnRXjqbiHlan4ynU3EPK1PxlOHPuY5238SPqizorx1NxDytT8ZTqbiHlan4ynDn3Mc7b+JH1RZ0V46m4h5Wp+Mp1NxDytT8ZThz7mOdt/Ej6os6K8dTcQ8rU/GU6m4h5Wp+Mpw59zHO2/iR9UWdFeOpuIeVqfjKdTcQ8rU/GU4c+5jnbfxI+qLOivHU3EPK1HxlOpuIeVqfjKcOfcxztv4kfVFnRXjqbiHlaj4ynU3EPK1PxlOHPuZ95238SPqizorx1NxDytT8ZTqbiHlaj4ynDn3Mc7b+JH1RZ0V46m4h5Wp+Mp1NxDytT8ZThz7mOdt/Ej6os6K8dTcQ8rU/GU6m4h5Wo+Mpw59zHO2/iR9UWdbw5NcRfPhseeSTE58IcdrG2zfwCB7LWWHcn2ITPDeYfCL9p8302tG/TpPoAVufAMEZR00dMwktYO046C5xN3OPqSt+ypzjJtrIqXaa9t6tKNOElKWOOWeCLmQviHlSilCijPKZ5UogIzymeVKICM8pnlSiAjPKZ5UogIzymeVKICM8pnlSiAjPKZ5UogIzymeVKICM8pnlSiAjPKZ5UogIzymeVKICM8pnlSiAjPKZ5UogKc83C+wCIg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6" name="AutoShape 8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8" name="AutoShape 10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35696" y="764704"/>
            <a:ext cx="568863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УКАЗАТЕЛНИ ПЪТНИ ЗНАЦИ </a:t>
            </a:r>
            <a:r>
              <a:rPr lang="bg-BG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bg-BG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91880" y="479715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Тролейбусна спирка</a:t>
            </a:r>
            <a:endParaRPr lang="bg-BG" sz="28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Picture 2" descr="D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293096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/>
          <p:nvPr/>
        </p:nvSpPr>
        <p:spPr>
          <a:xfrm>
            <a:off x="3491880" y="4725144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Пешеходна пътека</a:t>
            </a:r>
            <a:endParaRPr lang="bg-BG" sz="28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491880" y="4797152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Пешеходен подлез или надлез</a:t>
            </a:r>
            <a:endParaRPr lang="bg-BG" sz="28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" name="Picture 4" descr="E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293096"/>
            <a:ext cx="93610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Box 55"/>
          <p:cNvSpPr txBox="1"/>
          <p:nvPr/>
        </p:nvSpPr>
        <p:spPr>
          <a:xfrm>
            <a:off x="3563888" y="479715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Болница</a:t>
            </a:r>
            <a:endParaRPr lang="bg-BG" sz="28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" name="Picture 7" descr="http://www.maverick2000.net/ZDP/D18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1619672" y="4293096"/>
            <a:ext cx="936104" cy="1008112"/>
          </a:xfrm>
          <a:prstGeom prst="rect">
            <a:avLst/>
          </a:prstGeom>
          <a:noFill/>
        </p:spPr>
      </p:pic>
      <p:sp>
        <p:nvSpPr>
          <p:cNvPr id="58" name="TextBox 57"/>
          <p:cNvSpPr txBox="1"/>
          <p:nvPr/>
        </p:nvSpPr>
        <p:spPr>
          <a:xfrm>
            <a:off x="3707904" y="479715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Автобусна спирка</a:t>
            </a:r>
            <a:endParaRPr lang="bg-BG" sz="28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" name="Picture 2" descr="D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4293096"/>
            <a:ext cx="93610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4293096"/>
            <a:ext cx="10477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TextBox 61"/>
          <p:cNvSpPr txBox="1"/>
          <p:nvPr/>
        </p:nvSpPr>
        <p:spPr>
          <a:xfrm>
            <a:off x="3491880" y="479715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Трамвайна спирка</a:t>
            </a:r>
            <a:endParaRPr lang="bg-BG" sz="2400" dirty="0"/>
          </a:p>
        </p:txBody>
      </p:sp>
      <p:pic>
        <p:nvPicPr>
          <p:cNvPr id="63" name="Picture 3" descr="http://www.maverick2000.net/ZDP/D22.jpg"/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1619673" y="4365104"/>
            <a:ext cx="936104" cy="1412776"/>
          </a:xfrm>
          <a:prstGeom prst="rect">
            <a:avLst/>
          </a:prstGeom>
          <a:noFill/>
        </p:spPr>
      </p:pic>
      <p:pic>
        <p:nvPicPr>
          <p:cNvPr id="64" name="Picture 6" descr="http://www.maverick2000.net/ZDP/D19.jpg"/>
          <p:cNvPicPr>
            <a:picLocks noChangeAspect="1" noChangeArrowheads="1"/>
          </p:cNvPicPr>
          <p:nvPr/>
        </p:nvPicPr>
        <p:blipFill>
          <a:blip r:embed="rId11" r:link="rId12" cstate="print"/>
          <a:srcRect/>
          <a:stretch>
            <a:fillRect/>
          </a:stretch>
        </p:blipFill>
        <p:spPr bwMode="auto">
          <a:xfrm>
            <a:off x="1619672" y="4365104"/>
            <a:ext cx="936104" cy="1008112"/>
          </a:xfrm>
          <a:prstGeom prst="rect">
            <a:avLst/>
          </a:prstGeom>
          <a:noFill/>
        </p:spPr>
      </p:pic>
      <p:sp>
        <p:nvSpPr>
          <p:cNvPr id="65" name="TextBox 64"/>
          <p:cNvSpPr txBox="1"/>
          <p:nvPr/>
        </p:nvSpPr>
        <p:spPr>
          <a:xfrm>
            <a:off x="3563888" y="479715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Паркинг</a:t>
            </a:r>
            <a:endParaRPr lang="bg-BG" dirty="0"/>
          </a:p>
        </p:txBody>
      </p:sp>
      <p:sp>
        <p:nvSpPr>
          <p:cNvPr id="66" name="TextBox 65"/>
          <p:cNvSpPr txBox="1"/>
          <p:nvPr/>
        </p:nvSpPr>
        <p:spPr>
          <a:xfrm>
            <a:off x="3491880" y="479715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Медицински пункт</a:t>
            </a:r>
            <a:endParaRPr lang="bg-BG" sz="28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" name="Picture 5" descr="E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91680" y="4365104"/>
            <a:ext cx="93610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Box 67"/>
          <p:cNvSpPr txBox="1"/>
          <p:nvPr/>
        </p:nvSpPr>
        <p:spPr>
          <a:xfrm>
            <a:off x="3563888" y="479715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Телефон</a:t>
            </a:r>
            <a:endParaRPr lang="bg-BG" sz="2400" dirty="0"/>
          </a:p>
        </p:txBody>
      </p:sp>
      <p:pic>
        <p:nvPicPr>
          <p:cNvPr id="69" name="Picture 2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47664" y="4293096"/>
            <a:ext cx="10572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TextBox 69"/>
          <p:cNvSpPr txBox="1"/>
          <p:nvPr/>
        </p:nvSpPr>
        <p:spPr>
          <a:xfrm>
            <a:off x="3563888" y="472514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Ресторант</a:t>
            </a:r>
            <a:endParaRPr lang="bg-BG" sz="2400" dirty="0" smtClean="0"/>
          </a:p>
        </p:txBody>
      </p:sp>
      <p:pic>
        <p:nvPicPr>
          <p:cNvPr id="72" name="Picture 7" descr="E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19672" y="4365104"/>
            <a:ext cx="93610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E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91680" y="4365104"/>
            <a:ext cx="85407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TextBox 76"/>
          <p:cNvSpPr txBox="1"/>
          <p:nvPr/>
        </p:nvSpPr>
        <p:spPr>
          <a:xfrm>
            <a:off x="3635896" y="472514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Вода за пиене</a:t>
            </a:r>
            <a:endParaRPr lang="bg-BG" sz="2400" dirty="0" smtClean="0"/>
          </a:p>
        </p:txBody>
      </p:sp>
      <p:sp>
        <p:nvSpPr>
          <p:cNvPr id="79" name="Notched Right Arrow 78">
            <a:hlinkClick r:id="" action="ppaction://hlinkshowjump?jump=nextslide"/>
          </p:cNvPr>
          <p:cNvSpPr/>
          <p:nvPr/>
        </p:nvSpPr>
        <p:spPr>
          <a:xfrm>
            <a:off x="7812360" y="5877272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1" name="TextBox 30"/>
          <p:cNvSpPr txBox="1"/>
          <p:nvPr/>
        </p:nvSpPr>
        <p:spPr>
          <a:xfrm>
            <a:off x="1331640" y="58052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Monotype Corsiva" pitchFamily="66" charset="0"/>
              </a:rPr>
              <a:t>кликнете тук</a:t>
            </a:r>
            <a:endParaRPr lang="bg-BG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19" grpId="1"/>
      <p:bldP spid="49" grpId="0"/>
      <p:bldP spid="49" grpId="1"/>
      <p:bldP spid="50" grpId="0"/>
      <p:bldP spid="50" grpId="1"/>
      <p:bldP spid="56" grpId="0"/>
      <p:bldP spid="56" grpId="1"/>
      <p:bldP spid="58" grpId="0"/>
      <p:bldP spid="58" grpId="1"/>
      <p:bldP spid="62" grpId="0"/>
      <p:bldP spid="62" grpId="1"/>
      <p:bldP spid="65" grpId="0"/>
      <p:bldP spid="65" grpId="1"/>
      <p:bldP spid="66" grpId="0"/>
      <p:bldP spid="66" grpId="1"/>
      <p:bldP spid="68" grpId="0"/>
      <p:bldP spid="68" grpId="1"/>
      <p:bldP spid="70" grpId="0"/>
      <p:bldP spid="70" grpId="1"/>
      <p:bldP spid="77" grpId="0"/>
      <p:bldP spid="77" grpId="1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27584" y="620688"/>
            <a:ext cx="7416824" cy="5616624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38100" cmpd="tri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bg-BG" sz="2000" dirty="0">
              <a:solidFill>
                <a:srgbClr val="1F497D">
                  <a:lumMod val="60000"/>
                  <a:lumOff val="40000"/>
                </a:srgbClr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1640" y="1484784"/>
            <a:ext cx="6408712" cy="39703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bg-BG" sz="16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g-BG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СЪВЕТЪТ</a:t>
            </a:r>
          </a:p>
          <a:p>
            <a:pPr algn="ctr"/>
            <a:r>
              <a:rPr lang="bg-BG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УКАЗАТЕЛНИТЕ ЗНАЦИ</a:t>
            </a:r>
          </a:p>
          <a:p>
            <a:r>
              <a:rPr lang="bg-BG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bg-BG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Ний не забраняваме, </a:t>
            </a:r>
          </a:p>
          <a:p>
            <a:r>
              <a:rPr lang="bg-BG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само съобщаваме.</a:t>
            </a:r>
          </a:p>
          <a:p>
            <a:r>
              <a:rPr lang="bg-BG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Ей, детенце, погледни! </a:t>
            </a:r>
          </a:p>
          <a:p>
            <a:r>
              <a:rPr lang="bg-BG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Най-внимателно мини! </a:t>
            </a:r>
            <a:r>
              <a:rPr lang="bg-BG" sz="4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endParaRPr lang="bg-BG" sz="4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Notched Right Arrow 3">
            <a:hlinkClick r:id="" action="ppaction://hlinkshowjump?jump=nextslide"/>
          </p:cNvPr>
          <p:cNvSpPr/>
          <p:nvPr/>
        </p:nvSpPr>
        <p:spPr>
          <a:xfrm>
            <a:off x="7812360" y="5877272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620688"/>
            <a:ext cx="7416824" cy="5616624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38100" cmpd="tri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bg-BG" sz="8000" dirty="0">
              <a:solidFill>
                <a:srgbClr val="000000"/>
              </a:solidFill>
              <a:latin typeface="Bookman Old Style" pitchFamily="18" charset="0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1484784"/>
            <a:ext cx="345638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187624" y="764704"/>
            <a:ext cx="6768752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sz="2400" b="1" dirty="0" smtClean="0">
                <a:ln w="11430"/>
                <a:solidFill>
                  <a:srgbClr val="4F81BD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ПОДРЕДЕТЕ ЦВЕТОВЕТЕ НА СВЕТОФАРА   </a:t>
            </a:r>
            <a:r>
              <a:rPr lang="bg-BG" sz="2800" b="1" dirty="0" smtClean="0">
                <a:ln w="11430"/>
                <a:solidFill>
                  <a:srgbClr val="4F81BD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bg-BG" sz="2800" b="1" dirty="0">
              <a:ln w="11430"/>
              <a:solidFill>
                <a:srgbClr val="4F81BD">
                  <a:lumMod val="75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444208" y="1772816"/>
            <a:ext cx="1008112" cy="986408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444208" y="3212976"/>
            <a:ext cx="1008112" cy="986408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444208" y="4653136"/>
            <a:ext cx="1008112" cy="986408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126876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rgbClr val="0000FF"/>
                </a:solidFill>
                <a:latin typeface="Monotype Corsiva" pitchFamily="66" charset="0"/>
              </a:rPr>
              <a:t>Кликнете върху цветното кръгче.</a:t>
            </a:r>
            <a:endParaRPr lang="bg-BG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11" name="Notched Right Arrow 10">
            <a:hlinkClick r:id="" action="ppaction://hlinkshowjump?jump=nextslide"/>
          </p:cNvPr>
          <p:cNvSpPr/>
          <p:nvPr/>
        </p:nvSpPr>
        <p:spPr>
          <a:xfrm>
            <a:off x="7812360" y="5877272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4393E-6 L -0.4408 0.221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0" y="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0476E-6 L -0.43298 -0.365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0" y="-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07372E-7 L -0.4408 0.242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0" y="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620688"/>
            <a:ext cx="7416824" cy="5616624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38100" cmpd="tri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bg-BG" sz="8000" dirty="0">
              <a:solidFill>
                <a:srgbClr val="000000"/>
              </a:solidFill>
              <a:latin typeface="Bookman Old Style" pitchFamily="18" charset="0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1484784"/>
            <a:ext cx="3456384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187624" y="764704"/>
            <a:ext cx="6768752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sz="2400" b="1" dirty="0" smtClean="0">
                <a:ln w="11430"/>
                <a:solidFill>
                  <a:srgbClr val="4F81BD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КОМАНДИТЕ НА СВЕТОФАРА   </a:t>
            </a:r>
            <a:r>
              <a:rPr lang="bg-BG" sz="2800" b="1" dirty="0" smtClean="0">
                <a:ln w="11430"/>
                <a:solidFill>
                  <a:srgbClr val="4F81BD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bg-BG" sz="2800" b="1" dirty="0">
              <a:ln w="11430"/>
              <a:solidFill>
                <a:srgbClr val="4F81BD">
                  <a:lumMod val="75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339752" y="3356992"/>
            <a:ext cx="1080120" cy="1008112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339752" y="4581128"/>
            <a:ext cx="1080120" cy="1058416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411760" y="2060848"/>
            <a:ext cx="1080120" cy="1008112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sp>
        <p:nvSpPr>
          <p:cNvPr id="11" name="Notched Right Arrow 10">
            <a:hlinkClick r:id="" action="ppaction://hlinkshowjump?jump=nextslide"/>
          </p:cNvPr>
          <p:cNvSpPr/>
          <p:nvPr/>
        </p:nvSpPr>
        <p:spPr>
          <a:xfrm>
            <a:off x="7812360" y="5877272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16016" y="2564904"/>
            <a:ext cx="12241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ч</a:t>
            </a:r>
            <a:r>
              <a:rPr lang="bg-BG" sz="2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ервено  </a:t>
            </a:r>
            <a:r>
              <a:rPr lang="bg-BG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bg-BG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96136" y="2924944"/>
            <a:ext cx="2016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2400" dirty="0" smtClean="0">
                <a:solidFill>
                  <a:srgbClr val="0000FF"/>
                </a:solidFill>
                <a:latin typeface="Monotype Corsiva" pitchFamily="66" charset="0"/>
              </a:rPr>
              <a:t>– сядаме на </a:t>
            </a:r>
          </a:p>
          <a:p>
            <a:pPr lvl="0"/>
            <a:r>
              <a:rPr lang="bg-BG" sz="2400" dirty="0" smtClean="0">
                <a:solidFill>
                  <a:srgbClr val="0000FF"/>
                </a:solidFill>
                <a:latin typeface="Monotype Corsiva" pitchFamily="66" charset="0"/>
              </a:rPr>
              <a:t>    столчето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88024" y="3429000"/>
            <a:ext cx="13289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ж</a:t>
            </a:r>
            <a:r>
              <a:rPr lang="bg-BG" sz="2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ълто</a:t>
            </a:r>
            <a:r>
              <a:rPr lang="bg-BG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bg-BG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8144" y="3789040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2400" dirty="0" smtClean="0">
                <a:solidFill>
                  <a:srgbClr val="0000FF"/>
                </a:solidFill>
                <a:latin typeface="Monotype Corsiva" pitchFamily="66" charset="0"/>
              </a:rPr>
              <a:t>– стоим прави  </a:t>
            </a:r>
          </a:p>
          <a:p>
            <a:pPr lvl="0"/>
            <a:r>
              <a:rPr lang="bg-BG" sz="2400" dirty="0" smtClean="0">
                <a:solidFill>
                  <a:srgbClr val="0000FF"/>
                </a:solidFill>
                <a:latin typeface="Monotype Corsiva" pitchFamily="66" charset="0"/>
              </a:rPr>
              <a:t>    (ставаме)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82473" y="4725144"/>
            <a:ext cx="10759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24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з</a:t>
            </a:r>
            <a:r>
              <a:rPr lang="bg-BG" sz="2400" b="1" cap="none" spc="0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елеено </a:t>
            </a:r>
            <a:endParaRPr lang="bg-BG" sz="2400" b="1" cap="none" spc="0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68144" y="4725144"/>
            <a:ext cx="2160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2400" dirty="0" smtClean="0">
                <a:solidFill>
                  <a:srgbClr val="0000FF"/>
                </a:solidFill>
                <a:latin typeface="Monotype Corsiva" pitchFamily="66" charset="0"/>
              </a:rPr>
              <a:t>– тропаме на </a:t>
            </a:r>
          </a:p>
          <a:p>
            <a:pPr lvl="0"/>
            <a:r>
              <a:rPr lang="bg-BG" sz="2400" dirty="0" smtClean="0">
                <a:solidFill>
                  <a:srgbClr val="0000FF"/>
                </a:solidFill>
                <a:latin typeface="Monotype Corsiva" pitchFamily="66" charset="0"/>
              </a:rPr>
              <a:t>    място с крака</a:t>
            </a:r>
            <a:endParaRPr lang="bg-BG" sz="2400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4008" y="234888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rgbClr val="0000FF"/>
                </a:solidFill>
                <a:latin typeface="Monotype Corsiva" pitchFamily="66" charset="0"/>
              </a:rPr>
              <a:t> Правила на играта:</a:t>
            </a:r>
            <a:endParaRPr lang="bg-BG" sz="28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9" grpId="11" animBg="1"/>
      <p:bldP spid="9" grpId="12" animBg="1"/>
      <p:bldP spid="9" grpId="13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0" grpId="8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3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5656" y="141277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Поставете картинките вдясно в съответния пътен знак.  </a:t>
            </a:r>
            <a:endParaRPr lang="bg-BG" b="1" dirty="0">
              <a:solidFill>
                <a:srgbClr val="0000FF"/>
              </a:solidFill>
            </a:endParaRPr>
          </a:p>
        </p:txBody>
      </p:sp>
      <p:sp>
        <p:nvSpPr>
          <p:cNvPr id="2050" name="AutoShape 2" descr="data:image/jpeg;base64,/9j/4AAQSkZJRgABAQAAAQABAAD/2wCEAAkGBhAPDw8PEBQQDxAQEA8PDxAPFBQPFBAQFREVFxUVFBQXGyYeFxkjGRQVHzAgIycpLC0sFh8xNTAqNSYrLCkBCQoKDgwOGg8PGjUlHyUuNCw0NTE1NSwyLiwtLCwvLTYpLyw0LCwsLDQwLCwvLCwsLCwsLDQsLCksLCwsLCksLP/AABEIANMA7wMBIgACEQEDEQH/xAAcAAEAAQUBAQAAAAAAAAAAAAAAAQIFBgcIBAP/xAA+EAABAwIBBwsEAgEDAwUAAAABAAIDBBEFBhIhMUFRYQcTFBYiMkJUcYGTI4KR0aGxkkNS4WJywhUkM2OD/8QAGwEBAAIDAQEAAAAAAAAAAAAAAAUGAwQHAgH/xAA0EQACAQIDBQYFBQEAAwAAAAAAAQIDBBEhMQUSExRBBlFTcZGhImGBwfAWMrHR4fEjQkP/2gAMAwEAAhEDEQA/AN4KVCIApUIgClQiAlFCIAiIgClQiAlUkqSsXy/yl6DSOLTaea8cO9pt2n/aP5IXmUlFOTM1CjOvUjShq3geLKHlOpKWR0LGvqZGHNfmENY1w1jPOsjgF6smOUGlrn80A6CY3LY5LWfbScxw0E22GxWjV9KeodG9kjCWvY5r2OGtrgbg/lRKvZ72L0L/AD7MW3A3Yt7+Gvz8u46YaVUrNkvj7a6liqG2DiM2Vo8Eg7w9No4EK8KXTTWKOe1Kcqc3CawayJUIi+ngIiIAiIgCIiAlQiIAiIgCIiAIiIAiIgCJZEAREQBEQlAUSPABJIDWi5J0AAadJWg8tMozX1b5QTzTPpwA7Iwe9be46fwNi2Byq5TcxAKOM/UqBeQjW2G+n/I6PQOWoVF3tbF7iL52Y2duxd1Na5Ly6v7f9CIijS6GYcmmU3RKoQyG0FSWsdfUyXUx3DXmn1G5bsG5cxrePJ5lN02kAebzwZsct9bhbsv9wLHiCpSyrY/+N/QonafZ+61dQWuUvs/t6GWIgRSRSgiIgCIiAIiIAiIgCIiAIiIAiIgCIiAIhVIdsPsd6AqREQBeTEsRZTxSTym0cTS5x9N3EnQPVepxWquVrKbPe2gjPZjLZKi219rsZ7A3PEjcsVaoqcHI39nWUry4jSWnX5LqYNjeLvq6iWok70jr22Nbqa0cALBeFEVfbbeLOvU6cacFCKyWRLGFxDQCSSAABcknUANpULYXJNkzzsrq2QdiIlkF/FLbS77QfyeCtnKVkz0OqMrBaCoLnttqZJ42fznDgeCzuhJU+IRcNrUpXrtOqWvz6r0+5iCvWR+UJoKuObTzZ7EzRtiJ0m28aHD04qyosMZOLTRI16MK9OVOayawOmYZQ4Nc0hzXAOaRqIIuCOBC+i15yUZS87CaKQ/UhGdCT4ob6W/aT+CNy2ECrBTqKpFSRyC9tZ2leVGfT3XRkoiLIagRUg39P7VSAIiIAiIgCIiAIl0ugCJdLoAilRdAFBbdVKLoClrraD7HeqkcLr553hP53oC15U4+2hpZKh1i4DNiafHIe6PTaeAK59qJ3SPdI8lz3uL3uOtzibk/lZZylZTdLquajN4KYuY22p8mp7v4zR6cViChbutvzwWiOm9ntncrb8Sa+Kefkui+/wDwL14RhclVPFTx6XyODRuaNZceAAJ9l5FtrknyY5qI10g7cwzYQfDDfS77iPwBvWKhS4k8Df2rfqyt3U66Lz/MzN8JwyOlgigjFmRNDRvO8niTcn1XjyrwBtdSyQGwcRnROPglHdPpsPAlXhFOuKa3ehyiNacaiqp/Fjjj8zmaogdG90bwWvY5zHtOtrgbEflfNbH5Wsmcx7a+MdmQiOcDY+1mv9wM08QN61woCtTdObidc2dexvKEaq+vyfU9eEYpJSzxVEffjcHAbHDUWngQSPddDYVibKmGKojN2StDhvG8HiDcH0XNy2HyT5Tc3I6hkPYlJfBfwy27TfuAv6jitmzrbstx6P8AkhO0mzuPR5iC+KOvzj/mvqbaVGv0/tQDnaNn9r6BTBzkIl0ugCKbogIUoiAhLqUQEIiIAiIgCIiAIiIASsS5RMpuhUhaw2nnuyLe0W7b/YEAcSFlM8oaHOcQ1rAXOJ0AAC5J9BpWgMr8ojX1ck2kRjsQtPhiB0aN50uPrwWrdVuHDLVk7sPZ/OXCcl8Mc39l+dCzkbR7jcqUBsqiNo9xuUJqdRx3S8ZIZOur6uOHTzY+pO4eGIEX07zoA9eC31PUw0sJfI6OCGJou55DGRsGgaToA1BY3ye5OCgo8+QBs0wEsxdozG2u1hOywuTxJWnssMqpMZqXSOLhQRPc2kg0gSW0c9INrjsB1DRvvL0Yxt6e9LVnOdoVKu177g0f2xyXd83+fI2TXcuuGscWwsq6y2jPp4ex7GRzSfwvthXLdhczwyUz0TnEAGrjzGk/97S4D1NgtQAWFhoGwDQofGHAhwBB1g6QsXP5/tyJF9k1uZVfi8sv5Ok62jiq6d8brSRTR2u0ggtcNDmnVuIPALnvG8JfSVEtPJ3o3Wvsc3W1w4EWKu3Jplg/DKqKjkcXUFVII4w4k9FqHHs5p2McdBGoXvsN875VcmefgFZGPqQC0ltboL6T9pN/QuWS4iq1Pfj0NLZFepsy8drXyUsvr0f1NQr6RSGNzXtJa9pDmka2kG4PrdU6vX+lSonQ6C1vrDodBZJZQtrqSOcWDx2JmjwyADO9jocOBCva0byc5TdCqwx5tBUZscl9THX7D/Ymx4Hgt4tOxTtvV4kMepynbFg7K5cV+15ry7voSiItgiCVCIgCIiAIiIAiIgCIiAIiIAjii8WLYnHTQS1EpsyJpcd53AcSbAeq+N4Zs9Ri5NRjqzCOVjKbmom0MZ7cwzpiNbYr6G/cR+Ad61MvXi2JyVU8tRIbvkcXHcBsaOAFh7LyKBr1eJPE61sqwVlbqn11fn+ZBZhyaZM9LqudeLwU5D3bnyeBn8Zx9BvWJ09O6R7Y2Aue9zWMaNbnE2A/K6CyVwBtDSxwNsXAZ0rh45T3j6bBwAWW0o78956I0O0O0OVt+HB/FLLyXV/b/hbOUysfDg2Iub3ujPYCNzyGE+tnlaGpIw2NjRqDGj+F0hlNg4raKqpCQOfhkiBOprnNOa72dY+y5soS4NMUgLJoHGGZjtbHsOaQfwtq+i3FMgOytSEa84vVrL6anpREUSdCPFjLb08mwtAcCNhBBBXTWFTGopad7x/8sET3g+IvjBcCN2krm4Yc+smgoItMlVI1mjTmRA3keeAaCfYrp6CEMY1jRZrGhrRuaBYD8KZsk1TzOa9p6kJXiUdUkn54tmg8tMnDQVb4hfmn/UgJ2xk6r72nR7A7VYVvblAyZ6dSODBeeG8kO86O0z7gPyAtElaFzR4c8tGW7Ye0ect1vP4o5P7P6/ziFu3k3ym6ZSiN5vPTZrH31vZbsP8AwLHiOK0krvkplA6gq45xct7krR4oj3h6jQRxAXy2q8Oeeh621s/nbdqP7lmv6+p0MCpXxp52va17CHMe0Oa4aiCLgj1C+qnTlLWAREQEooRAEREAREQBERAEREBBK1LysZTc5K2hjPYhIfNbxS27LftB/J4LP8rsoW0FJJPo5w9iFp8UhHZ9hpceAWgJZXPc57iXOcS5zjpLnE3JPG6j72turcXUt3ZnZ3FqO5mso6ef+FKIvdgmEPrKiKnj70jrX2Nbrc48ALlRSTbwRf6lSNODnJ4JZmc8kuTGe91fIOywmOnvtfqe/wBh2RxJ3Lay82GYeynhjgjGayNoY0cBtPE6z6r0qwUaapwUTkO0b2V7cSqvTp8l0BK1tyg8mra6Q1tE9tPW2AkEgPNVQFgBJbuvGgB3DTvGyTqWB5T5ZSR1LcOw+NtVXZodISSIaNh0h87t5uOzxG8A+qkoRi3PTriadOcoSUoPBo1NVYJiEBLZ6KpaR4oWdIjOnY9lx7KuhybxOpdmQUc7NNueq2mmibxu+xcPRbJ6mVc3bq8RrHOOtlK4UsTeAaBptvsNZVAySxGlu+ixGplI08xiLulRu3jPIuzdcD3VcW1NlueG9/OBPvbe0XDd3vrgsS7cnnJ3FhmdNI8VNdK20s1rBjNB5uIbG6rnWbDVqWbLDsissumSyUtRGaSvp23npnG92mwEkTvGw6NOy413BOYqyRcWk46FflJybctQtK8p+TPRarn4xaGpJdo1Mm1vb794ep3LdSteUuBMrqWWndYZwux3+yQd135/glYq9LiQw6knsm/dlcKp/wCryfl/hzsi+tXSvikfFIM18bnMe07HA2K+SgGsDrUZKSxWjNq8k2U2fG6gkPajBfATtjv2m/aTccDwWxwVzZhmIyU00c8Rs+Jwe3cbaweBFweBXQuDYtHV08VRH3ZGgkbWnUWniDcKZs62/HdeqOb9o9n8vX40F8M/Z9fXX1PeiIt0rARCiAIiIAiIgCIiAKlyqJWHcpOU3Q6UxMNp6nOY0jWxlu2/8EAcTwXic1CLkzPbW87irGlDVs17yi5TdNqy1hvBT50cdtTnX7b/AHIsOAG9YqiKv1JucnJnYLS2hbUY0oaJBbf5KcmeYgNZIPqVAtHfW2C9x/kRf0DVr7IrJw19WyMg80z6k5/+sHu33uOj3J2LfsbA0AAAAAAAaAANQC37Kji+Iyqdp9o7sVaQeub8ui+5UiIpQoZbcpcXFFRVVWdPMQySgHxOa05rfd1h7rDuTnBTBRMnk7dVW/8AvKqV3efJL2gCdwa4C28u3q9cptM6bBsRYzX0Z7/UMIebezSqMmKts1DSSssWvp4HC2z6bbj2Nx7Kpdqqk428Ix0bz+mn58jPQSxLkilFzs3DCeUmnNOynxiEWqMOlje4jQZaV7w2WJ28dv2u7etlwTB7Gvabte0Oad7SLg/grX3KlVNjwetvrexsTBtc98jQAP5Pss3wWAw01PC7vRwQxniWxtB/kLpfZmpOdnhLRSaXlk/uaVZfEe5CiKzGE1byt5MWLa+MaDmx1Ft+pj//ABP2rWi6Wr6Fk8UkMgzmSNLHjeCP7XPOP4K+iqZad+ksd2Xf72HS1w9R/NxsURe0d2W+tGdD7NbR4tLlpvOOnl/n9FvWfclOU3MzmikP05zeK+ps1tX3AW9QN6wFSx5aQ5pIIIII0EEG4I4rUpVHTkpIsF/ZxvKEqMuvs+h0207FUsfyMyjFfSMl0c636c4GyQazbcRZw9eCv91YIyUlijkFWlKjN05rNPAIiL0YwiKUBCIiAIihxQHzqJ2sa57yGsY0uc46gALkn0C5+yqx91dVSTm4aTmxNPhib3R66yeJKz3lZymzGNoIz2pAHzkbI73az7iLngBvWq1E3tbF7iL/ANmdnbkHdTWbyXl/v5qECLNOTDJjpVT0iQXhpiHadT5tbB7d4/bvWnTg6klFFmvbqFpRlWnovd9DYeQGTPQaRoeLTzWkm3tNuyz7QfySsmRFYIxUUoo5BXrzr1JVZ6t4hUd70/tNfp/arXowlL4w4FpALSCCDpBB1gjctU0NScnqh1BVZwwyaRz8OqzcshzyXGnmd4bEkgnidRObthW3KKejZTSmuMIpc20vSM0sI2Ah2s31Aab6lqXlnTu6TpVVl/D70eoycXijyxSte0PaQ5rgC1zSCCDtBGghUVlZHCx0sr2RRtF3PkcGNA4krTdTUYYHuOEMx+OMkm9FL0encd7RLnO/Nl98KqMFEzHYszGHODhmPxZ5qKcO/wDzt/II3qnR7LR4m66yw8s/5PfOQb3cVj5mU4a12UFdBOGubhFBLzsb3gt6fVt7pa0/6bDv4jbZu0i24svhh8kLoo3QGN0JY3mjCWmPMtozM3Rb0XoV0tranbUlSprBIxttvFlLXbD7HeqlDm3UNdsPsd62D4VLBeVTJjpFOKqMXlpgS+2t8Gtw+3vemcs6UPbcEHSDruvFSCnFxZs2lzO1rRrQ1RzGiyHLnJvoFW5jR9GS8kB/6SdLPtOj0tvWPKvTi4ScWdgtq8LilGrDRrEyfk/ym6DVtzzaCa0c25unsv8AtJ/BK3o0/wDC5kW6OTLKbpdLzEhvNTAN063xeB3G3dPoN6kbKt/839Cndp9n6XcF8pfZ/b0M1RAUUmUcIiIAiIgC8GN4tHSU8tRJ3Y2k22udqa0cSbBe5y1ByrZTc9OKOM/TpzeS3imta32g29Sdyw16vDhiSWzLGV7cRpLTV+X5kYXiWIPqZpJ5Dd8ji93vqA4AWA4BeZEUA3i8WdchFQioxWCR9aSlfNIyKMZz5HNYxo2uJsF0Jk1gTKGmip22OaLvcPHIdLnfn+AFgXJJkxcur5Bqzo6cHfqe/wD8R9y2ipazpbsd96s552k2hxq3Lwfwx1+cv8/sFUa/T+/+E73p/arst8qgREQFE0rWNc9xDWtBc5x0ANAuSTuAWjqmtdjdSa6ouaON7m4fSu7uYDbnpG6i91turVqAWy+VGpdHguIubr6O5ns8hjv4cVgOEwhlPAxugNijA/wChtr3MqNJRhq/4IDb13OhQUYPByfseoDZu1KJIw4FrgHNIsWuFwRxB1qpFTsXjiUHFp4nhyXxV2C1sUYJ/wDTK2URPjJJFJUv7j2X1McdBHvsC3UtEZaRB2H1V/CwPHBzXAj+lurBKl0tLTSP70kEL3f9zo2k/wAlXbZVxKvQxnqngdD2LdTubbGebTw8z2qC26lFKE0UtdsPsd6qUFt1DTsPsd6Ax7LrJrp9I5jQOejvJAd7wNLPRw0etjsWhSLGx0EaCDosV06QtN8qeTPR6jpUYtFUE51tTJ9bv8h2vXOUde0cVvouXZnaO5N2s3k8159V9fzUwZXTJrHX0NVFUNuQ02kaPHGe838aRxAVrRRcZOLxReq1KNaDpzWKeR0tSVTJWMljIcyRrXscNoIuD+F91rPkkymu11BIdLc6SnJ/263sHoe0PV25bLaVYKVRVIqSOQX9pKzryoy6afNdCURFlNIXS6XUOP8AygLDlnlIKCkfKLc6/wCnADtkI0G25ou4+ltq0E95cS4kkkkknSSTpJPFZLygZS9Oq3ZhvBDeOHc7T2n/AHEfgBYyoS6rcSeC0R1DYGzuUt96S+KWb+S6IK4ZP4K+tqYqdmgvPad/sYNLnH0H82Ct63JyWZM9Hp+lSD6tSAW31sh1tH3d7/HcvFvS4k8OhtbY2grK3c1+55Lz/wAMyoaJkEUcMYzY42tYwbmgWX073p/aqIupU8cmbbeLCXUqLofAl0ul0BbsosIFZR1NK7QJ4ZIr680uaQHexsfZabyYq3GE00wLKmjPRqiM62uZ2QeIIGv1W9brCMtuTnpkoraOQUle1uaZCLxVDBqZO0a9QAcLkDYbC2hf2iuqW71WaI3adir2juY4NZoxpFbpm4tTnMqMNqJCP9ShIqWP4gA3b6HSqqeixirOZT0L6UHQZ8QIiazjzQ7TvYFVdbJut7d3fcpa2JeOW7ufXFYHjx6B1ZJT4VDcy1kjOct/pUzXZ0kjtws33sVvWKMMa1jRZrQGtA2ACwH4WLZD5AxYYJJXvNTWz26RVPFiRsZG3wMFho22G4AZXdWuytVbUlDr18y77Ps1Z0VTWb1fmES6LcN8KHC6lEBS12w+x3rwZQYKytppad+gPb2Xf7HjS1w9DZXAi6lfGk1gz1CcoSUovBrM5prqJ8EskMgzXxuLHjiDs4L4LaHK3kxcNr4xpGbHUW3amP8Abun1buWr1AVqTpzcTruzL5XtvGqtdH8mfegrXwSxzRnNfG4PYeI38NnuuhMBxllZTRVMep7e03XmOGhzT6G650Wc8lmU3R6g0kh+lUEZl9TZ9Q/yHZ9Q1Z7OtuS3XoyJ7R7O5ihxoL4oe66+mvqbkUqlp2KVMnNgSsJ5Tspui0vMMNp6kObo1si1Pdwv3R6ncsvq6pkTHyyENZG1z3uOwAXJ/C58ykxx9dVS1DrgONo2nwRjut/Gk8SVqXdbhwwWrLDsDZ/N3G/JfDHN/N9EWxERQh08yLIXJrp9W1jh9GK0k53tB0M+46PS+5b5aANAtu0LnChxiopw4QSywhxBcI3uZnEar21r1dba/wA1VfK/9reoXMKUcMMyq7W2Nc39bf30orRZ/U6HumcueOttf5qq+V/7TrbX+aqvlf8AtbHPx7iI/SdfxF7nQ+cmcueOttf5qq+V/wC0621/mqr5X/tOfj3D9J1/EXudD5yZy54621/mqr5X/tOttf5qq+V/7Tn49w/SdfxF7nQ+cmcueOttf5qq+V/7TrbX+aqvlf8AtOfj3D9J1/EXudDXS655621/mqr5X/tOttf5qq+V/wC05+PcP0nX8Re50PnJnLnjrbX+aqvlf+0621/mqr5X/tOfj3D9J1/EXudD5yZy54621/mqr5X/ALTrbX+aqflf+05+PcP0pX8Re50PdLrnjrbX+aqvlf8AtOttf5qq+V/7Tn49w/SlfxF7nQ+cl1zx1tr/ADVT8r/2nW2v81VfK/8Aac/HuH6Tr+Ivc6BrKZksb4pAHMka5j2na0ixC57ykwN9DVS07rkNN43Hxxnuu/Gg8QVX1tr/ADVV8r/2vFXYnNUEOmkkmc0WaZHF5AvewJ2LWuLiFVaZk3sfZFzs+o25pxeqz16M8ylriCCLgjSCNBB3hQi0izNY5M31kPlJ0+kZI4/Wj+nOP+sDvejhp9b7lkd1oTITKXoFW1zjaGW0c42BpOh/2nT6E71vljvcHSLKdtqvEhnqcp21s/krlqK+GWa+6+n9GA8r2IvjpIIW6GzyHnCNrWAODfdxB+1aiW/8r8mG4hSmG4ZIxwkhedIDwCNPAgkH/haeqshMRjcWmmlfbxRASNPoWrSvKc3PFLFFm7OXttC24UpKMk3jjlj+aFhRXjqbiHlan4ynU3EPK1PxlaXDn3Ms3O2/iR9UWdFeOpuIeVqPjKdTcQ8rU/GU4c+5n3nbfxI+qLOivHU3EPK1PxlOpuIeVqfjKcOfcz5ztv4kfVFnRXjqbiHlan4ynU3EPK1PxlOHPuY5238SPqizorx1NxDytT8ZTqbiHlan4ynDn3Mc7b+JH1RZ0V46m4h5Wp+Mp1NxDytT8ZThz7mOdt/Ej6os6K8dTcQ8rU/GU6m4h5Wp+Mpw59zHO2/iR9UWdFeOpuIeVqfjKdTcQ8rU/GU4c+5jnbfxI+qLOivHU3EPK1HxlOpuIeVqfjKcOfcxztv4kfVFnRXjqbiHlaj4ynU3EPK1PxlOHPuZ95238SPqizorx1NxDytT8ZTqbiHlaj4ynDn3Mc7b+JH1RZ0V46m4h5Wp+Mp1NxDytT8ZThz7mOdt/Ej6os6K8dTcQ8rU/GU6m4h5Wo+Mpw59zHO2/iR9UWdbw5NcRfPhseeSTE58IcdrG2zfwCB7LWWHcn2ITPDeYfCL9p8302tG/TpPoAVufAMEZR00dMwktYO046C5xN3OPqSt+ypzjJtrIqXaa9t6tKNOElKWOOWeCLmQviHlSilCijPKZ5UogIzymeVKICM8pnlSiAjPKZ5UogIzymeVKICM8pnlSiAjPKZ5UogIzymeVKICM8pnlSiAjPKZ5UogIzymeVKICM8pnlSiAjPKZ5UogKc83C+wCIg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6" name="AutoShape 8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8" name="AutoShape 10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91680" y="692696"/>
            <a:ext cx="554461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СЪЗДАЙТЕ ПЪТЕН ЗНАК   </a:t>
            </a:r>
            <a:r>
              <a:rPr lang="bg-BG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bg-BG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12360" y="0"/>
            <a:ext cx="1331640" cy="6858000"/>
          </a:xfrm>
          <a:prstGeom prst="rect">
            <a:avLst/>
          </a:prstGeom>
          <a:solidFill>
            <a:srgbClr val="00CC00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grpSp>
        <p:nvGrpSpPr>
          <p:cNvPr id="2" name="Группа 20"/>
          <p:cNvGrpSpPr>
            <a:grpSpLocks/>
          </p:cNvGrpSpPr>
          <p:nvPr/>
        </p:nvGrpSpPr>
        <p:grpSpPr bwMode="auto">
          <a:xfrm>
            <a:off x="3563888" y="2276872"/>
            <a:ext cx="1566920" cy="1400072"/>
            <a:chOff x="3143240" y="2357430"/>
            <a:chExt cx="1714512" cy="1531630"/>
          </a:xfrm>
        </p:grpSpPr>
        <p:sp>
          <p:nvSpPr>
            <p:cNvPr id="38" name="Равнобедренный треугольник 19"/>
            <p:cNvSpPr/>
            <p:nvPr/>
          </p:nvSpPr>
          <p:spPr>
            <a:xfrm>
              <a:off x="3286116" y="2500276"/>
              <a:ext cx="1500197" cy="1285617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9" name="Picture 4" descr="C:\Users\User\Desktop\ЦОР 2010Г\материал\prioriteta_006_big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0800000">
              <a:off x="3143240" y="2357430"/>
              <a:ext cx="1714512" cy="1531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18"/>
          <p:cNvGrpSpPr>
            <a:grpSpLocks/>
          </p:cNvGrpSpPr>
          <p:nvPr/>
        </p:nvGrpSpPr>
        <p:grpSpPr bwMode="auto">
          <a:xfrm>
            <a:off x="5724128" y="1988840"/>
            <a:ext cx="1566920" cy="1566920"/>
            <a:chOff x="5643570" y="2357430"/>
            <a:chExt cx="1714492" cy="1714492"/>
          </a:xfrm>
        </p:grpSpPr>
        <p:sp>
          <p:nvSpPr>
            <p:cNvPr id="41" name="Овал 17"/>
            <p:cNvSpPr/>
            <p:nvPr/>
          </p:nvSpPr>
          <p:spPr>
            <a:xfrm>
              <a:off x="5786444" y="2571741"/>
              <a:ext cx="1428743" cy="135730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2" name="Picture 5" descr="C:\Users\User\Desktop\ЦОР 2010Г\материал\zapreshaychie_002_big.gif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43570" y="2357430"/>
              <a:ext cx="1714492" cy="1714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2" name="Straight Connector 51"/>
          <p:cNvCxnSpPr/>
          <p:nvPr/>
        </p:nvCxnSpPr>
        <p:spPr>
          <a:xfrm>
            <a:off x="7740352" y="548680"/>
            <a:ext cx="0" cy="5832648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187624" y="4653136"/>
            <a:ext cx="1224136" cy="122413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2060848"/>
            <a:ext cx="115212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4293096"/>
            <a:ext cx="15525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4437112"/>
            <a:ext cx="14954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4365104"/>
            <a:ext cx="14478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476672"/>
            <a:ext cx="7810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15300" y="5301208"/>
            <a:ext cx="10287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1196752"/>
            <a:ext cx="864096" cy="91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2492896"/>
            <a:ext cx="86409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00" y="4365104"/>
            <a:ext cx="6477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0" descr="C:\Users\User\Desktop\ЦОР 2010Г\материал\007.pn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36768" y="3293368"/>
            <a:ext cx="1002538" cy="91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Notched Right Arrow 26">
            <a:hlinkClick r:id="" action="ppaction://hlinkshowjump?jump=nextslide"/>
          </p:cNvPr>
          <p:cNvSpPr/>
          <p:nvPr/>
        </p:nvSpPr>
        <p:spPr>
          <a:xfrm>
            <a:off x="7308304" y="5949280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53432E-6 L -0.44445 0.337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00" y="1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65473E-6 L -0.22326 -0.4488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-2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38965E-6 L -0.69306 0.1536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0" y="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42662E-7 L -0.70086 0.3059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00" y="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15299E-6 L -0.44149 0.225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00" y="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9376E-8 L -0.19289 0.0577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0" y="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5656" y="141277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Поставете картинките вдясно в съответния пътен знак.  </a:t>
            </a:r>
            <a:endParaRPr lang="bg-BG" b="1" dirty="0">
              <a:solidFill>
                <a:srgbClr val="0000FF"/>
              </a:solidFill>
            </a:endParaRPr>
          </a:p>
        </p:txBody>
      </p:sp>
      <p:sp>
        <p:nvSpPr>
          <p:cNvPr id="2050" name="AutoShape 2" descr="data:image/jpeg;base64,/9j/4AAQSkZJRgABAQAAAQABAAD/2wCEAAkGBhAPDw8PEBQQDxAQEA8PDxAPFBQPFBAQFREVFxUVFBQXGyYeFxkjGRQVHzAgIycpLC0sFh8xNTAqNSYrLCkBCQoKDgwOGg8PGjUlHyUuNCw0NTE1NSwyLiwtLCwvLTYpLyw0LCwsLDQwLCwvLCwsLCwsLDQsLCksLCwsLCksLP/AABEIANMA7wMBIgACEQEDEQH/xAAcAAEAAQUBAQAAAAAAAAAAAAAAAQIFBgcIBAP/xAA+EAABAwIBBwsEAgEDAwUAAAABAAIDBBEFBhIhMUFRYQcTFBYiMkJUcYGTI4KR0aGxkkNS4WJywhUkM2OD/8QAGwEBAAIDAQEAAAAAAAAAAAAAAAUGAwQHAgH/xAA0EQACAQIDBQYFBQEAAwAAAAAAAQIDBBEhMQUSExRBBlFTcZGhImGBwfAWMrHR4fEjQkP/2gAMAwEAAhEDEQA/AN4KVCIApUIgClQiAlFCIAiIgClQiAlUkqSsXy/yl6DSOLTaea8cO9pt2n/aP5IXmUlFOTM1CjOvUjShq3geLKHlOpKWR0LGvqZGHNfmENY1w1jPOsjgF6smOUGlrn80A6CY3LY5LWfbScxw0E22GxWjV9KeodG9kjCWvY5r2OGtrgbg/lRKvZ72L0L/AD7MW3A3Yt7+Gvz8u46YaVUrNkvj7a6liqG2DiM2Vo8Eg7w9No4EK8KXTTWKOe1Kcqc3CawayJUIi+ngIiIAiIgCIiAlQiIAiIgCIiAIiIAiIgCJZEAREQBEQlAUSPABJIDWi5J0AAadJWg8tMozX1b5QTzTPpwA7Iwe9be46fwNi2Byq5TcxAKOM/UqBeQjW2G+n/I6PQOWoVF3tbF7iL52Y2duxd1Na5Ly6v7f9CIijS6GYcmmU3RKoQyG0FSWsdfUyXUx3DXmn1G5bsG5cxrePJ5lN02kAebzwZsct9bhbsv9wLHiCpSyrY/+N/QonafZ+61dQWuUvs/t6GWIgRSRSgiIgCIiAIiIAiIgCIiAIiIAiIgCIiAIhVIdsPsd6AqREQBeTEsRZTxSTym0cTS5x9N3EnQPVepxWquVrKbPe2gjPZjLZKi219rsZ7A3PEjcsVaoqcHI39nWUry4jSWnX5LqYNjeLvq6iWok70jr22Nbqa0cALBeFEVfbbeLOvU6cacFCKyWRLGFxDQCSSAABcknUANpULYXJNkzzsrq2QdiIlkF/FLbS77QfyeCtnKVkz0OqMrBaCoLnttqZJ42fznDgeCzuhJU+IRcNrUpXrtOqWvz6r0+5iCvWR+UJoKuObTzZ7EzRtiJ0m28aHD04qyosMZOLTRI16MK9OVOayawOmYZQ4Nc0hzXAOaRqIIuCOBC+i15yUZS87CaKQ/UhGdCT4ob6W/aT+CNy2ECrBTqKpFSRyC9tZ2leVGfT3XRkoiLIagRUg39P7VSAIiIAiIgCIiAIl0ugCJdLoAilRdAFBbdVKLoClrraD7HeqkcLr553hP53oC15U4+2hpZKh1i4DNiafHIe6PTaeAK59qJ3SPdI8lz3uL3uOtzibk/lZZylZTdLquajN4KYuY22p8mp7v4zR6cViChbutvzwWiOm9ntncrb8Sa+Kefkui+/wDwL14RhclVPFTx6XyODRuaNZceAAJ9l5FtrknyY5qI10g7cwzYQfDDfS77iPwBvWKhS4k8Df2rfqyt3U66Lz/MzN8JwyOlgigjFmRNDRvO8niTcn1XjyrwBtdSyQGwcRnROPglHdPpsPAlXhFOuKa3ehyiNacaiqp/Fjjj8zmaogdG90bwWvY5zHtOtrgbEflfNbH5Wsmcx7a+MdmQiOcDY+1mv9wM08QN61woCtTdObidc2dexvKEaq+vyfU9eEYpJSzxVEffjcHAbHDUWngQSPddDYVibKmGKojN2StDhvG8HiDcH0XNy2HyT5Tc3I6hkPYlJfBfwy27TfuAv6jitmzrbstx6P8AkhO0mzuPR5iC+KOvzj/mvqbaVGv0/tQDnaNn9r6BTBzkIl0ugCKbogIUoiAhLqUQEIiIAiIgCIiAIiIASsS5RMpuhUhaw2nnuyLe0W7b/YEAcSFlM8oaHOcQ1rAXOJ0AAC5J9BpWgMr8ojX1ck2kRjsQtPhiB0aN50uPrwWrdVuHDLVk7sPZ/OXCcl8Mc39l+dCzkbR7jcqUBsqiNo9xuUJqdRx3S8ZIZOur6uOHTzY+pO4eGIEX07zoA9eC31PUw0sJfI6OCGJou55DGRsGgaToA1BY3ye5OCgo8+QBs0wEsxdozG2u1hOywuTxJWnssMqpMZqXSOLhQRPc2kg0gSW0c9INrjsB1DRvvL0Yxt6e9LVnOdoVKu177g0f2xyXd83+fI2TXcuuGscWwsq6y2jPp4ex7GRzSfwvthXLdhczwyUz0TnEAGrjzGk/97S4D1NgtQAWFhoGwDQofGHAhwBB1g6QsXP5/tyJF9k1uZVfi8sv5Ok62jiq6d8brSRTR2u0ggtcNDmnVuIPALnvG8JfSVEtPJ3o3Wvsc3W1w4EWKu3Jplg/DKqKjkcXUFVII4w4k9FqHHs5p2McdBGoXvsN875VcmefgFZGPqQC0ltboL6T9pN/QuWS4iq1Pfj0NLZFepsy8drXyUsvr0f1NQr6RSGNzXtJa9pDmka2kG4PrdU6vX+lSonQ6C1vrDodBZJZQtrqSOcWDx2JmjwyADO9jocOBCva0byc5TdCqwx5tBUZscl9THX7D/Ymx4Hgt4tOxTtvV4kMepynbFg7K5cV+15ry7voSiItgiCVCIgCIiAIiIAiIgCIiAIiIAjii8WLYnHTQS1EpsyJpcd53AcSbAeq+N4Zs9Ri5NRjqzCOVjKbmom0MZ7cwzpiNbYr6G/cR+Ad61MvXi2JyVU8tRIbvkcXHcBsaOAFh7LyKBr1eJPE61sqwVlbqn11fn+ZBZhyaZM9LqudeLwU5D3bnyeBn8Zx9BvWJ09O6R7Y2Aue9zWMaNbnE2A/K6CyVwBtDSxwNsXAZ0rh45T3j6bBwAWW0o78956I0O0O0OVt+HB/FLLyXV/b/hbOUysfDg2Iub3ujPYCNzyGE+tnlaGpIw2NjRqDGj+F0hlNg4raKqpCQOfhkiBOprnNOa72dY+y5soS4NMUgLJoHGGZjtbHsOaQfwtq+i3FMgOytSEa84vVrL6anpREUSdCPFjLb08mwtAcCNhBBBXTWFTGopad7x/8sET3g+IvjBcCN2krm4Yc+smgoItMlVI1mjTmRA3keeAaCfYrp6CEMY1jRZrGhrRuaBYD8KZsk1TzOa9p6kJXiUdUkn54tmg8tMnDQVb4hfmn/UgJ2xk6r72nR7A7VYVvblAyZ6dSODBeeG8kO86O0z7gPyAtElaFzR4c8tGW7Ye0ect1vP4o5P7P6/ziFu3k3ym6ZSiN5vPTZrH31vZbsP8AwLHiOK0krvkplA6gq45xct7krR4oj3h6jQRxAXy2q8Oeeh621s/nbdqP7lmv6+p0MCpXxp52va17CHMe0Oa4aiCLgj1C+qnTlLWAREQEooRAEREAREQBERAEREBBK1LysZTc5K2hjPYhIfNbxS27LftB/J4LP8rsoW0FJJPo5w9iFp8UhHZ9hpceAWgJZXPc57iXOcS5zjpLnE3JPG6j72turcXUt3ZnZ3FqO5mso6ef+FKIvdgmEPrKiKnj70jrX2Nbrc48ALlRSTbwRf6lSNODnJ4JZmc8kuTGe91fIOywmOnvtfqe/wBh2RxJ3Lay82GYeynhjgjGayNoY0cBtPE6z6r0qwUaapwUTkO0b2V7cSqvTp8l0BK1tyg8mra6Q1tE9tPW2AkEgPNVQFgBJbuvGgB3DTvGyTqWB5T5ZSR1LcOw+NtVXZodISSIaNh0h87t5uOzxG8A+qkoRi3PTriadOcoSUoPBo1NVYJiEBLZ6KpaR4oWdIjOnY9lx7KuhybxOpdmQUc7NNueq2mmibxu+xcPRbJ6mVc3bq8RrHOOtlK4UsTeAaBptvsNZVAySxGlu+ixGplI08xiLulRu3jPIuzdcD3VcW1NlueG9/OBPvbe0XDd3vrgsS7cnnJ3FhmdNI8VNdK20s1rBjNB5uIbG6rnWbDVqWbLDsissumSyUtRGaSvp23npnG92mwEkTvGw6NOy413BOYqyRcWk46FflJybctQtK8p+TPRarn4xaGpJdo1Mm1vb794ep3LdSteUuBMrqWWndYZwux3+yQd135/glYq9LiQw6knsm/dlcKp/wCryfl/hzsi+tXSvikfFIM18bnMe07HA2K+SgGsDrUZKSxWjNq8k2U2fG6gkPajBfATtjv2m/aTccDwWxwVzZhmIyU00c8Rs+Jwe3cbaweBFweBXQuDYtHV08VRH3ZGgkbWnUWniDcKZs62/HdeqOb9o9n8vX40F8M/Z9fXX1PeiIt0rARCiAIiIAiIgCIiAKlyqJWHcpOU3Q6UxMNp6nOY0jWxlu2/8EAcTwXic1CLkzPbW87irGlDVs17yi5TdNqy1hvBT50cdtTnX7b/AHIsOAG9YqiKv1JucnJnYLS2hbUY0oaJBbf5KcmeYgNZIPqVAtHfW2C9x/kRf0DVr7IrJw19WyMg80z6k5/+sHu33uOj3J2LfsbA0AAAAAAAaAANQC37Kji+Iyqdp9o7sVaQeub8ui+5UiIpQoZbcpcXFFRVVWdPMQySgHxOa05rfd1h7rDuTnBTBRMnk7dVW/8AvKqV3efJL2gCdwa4C28u3q9cptM6bBsRYzX0Z7/UMIebezSqMmKts1DSSssWvp4HC2z6bbj2Nx7Kpdqqk428Ix0bz+mn58jPQSxLkilFzs3DCeUmnNOynxiEWqMOlje4jQZaV7w2WJ28dv2u7etlwTB7Gvabte0Oad7SLg/grX3KlVNjwetvrexsTBtc98jQAP5Pss3wWAw01PC7vRwQxniWxtB/kLpfZmpOdnhLRSaXlk/uaVZfEe5CiKzGE1byt5MWLa+MaDmx1Ft+pj//ABP2rWi6Wr6Fk8UkMgzmSNLHjeCP7XPOP4K+iqZad+ksd2Xf72HS1w9R/NxsURe0d2W+tGdD7NbR4tLlpvOOnl/n9FvWfclOU3MzmikP05zeK+ps1tX3AW9QN6wFSx5aQ5pIIIII0EEG4I4rUpVHTkpIsF/ZxvKEqMuvs+h0207FUsfyMyjFfSMl0c636c4GyQazbcRZw9eCv91YIyUlijkFWlKjN05rNPAIiL0YwiKUBCIiAIihxQHzqJ2sa57yGsY0uc46gALkn0C5+yqx91dVSTm4aTmxNPhib3R66yeJKz3lZymzGNoIz2pAHzkbI73az7iLngBvWq1E3tbF7iL/ANmdnbkHdTWbyXl/v5qECLNOTDJjpVT0iQXhpiHadT5tbB7d4/bvWnTg6klFFmvbqFpRlWnovd9DYeQGTPQaRoeLTzWkm3tNuyz7QfySsmRFYIxUUoo5BXrzr1JVZ6t4hUd70/tNfp/arXowlL4w4FpALSCCDpBB1gjctU0NScnqh1BVZwwyaRz8OqzcshzyXGnmd4bEkgnidRObthW3KKejZTSmuMIpc20vSM0sI2Ah2s31Aab6lqXlnTu6TpVVl/D70eoycXijyxSte0PaQ5rgC1zSCCDtBGghUVlZHCx0sr2RRtF3PkcGNA4krTdTUYYHuOEMx+OMkm9FL0encd7RLnO/Nl98KqMFEzHYszGHODhmPxZ5qKcO/wDzt/II3qnR7LR4m66yw8s/5PfOQb3cVj5mU4a12UFdBOGubhFBLzsb3gt6fVt7pa0/6bDv4jbZu0i24svhh8kLoo3QGN0JY3mjCWmPMtozM3Rb0XoV0tranbUlSprBIxttvFlLXbD7HeqlDm3UNdsPsd62D4VLBeVTJjpFOKqMXlpgS+2t8Gtw+3vemcs6UPbcEHSDruvFSCnFxZs2lzO1rRrQ1RzGiyHLnJvoFW5jR9GS8kB/6SdLPtOj0tvWPKvTi4ScWdgtq8LilGrDRrEyfk/ym6DVtzzaCa0c25unsv8AtJ/BK3o0/wDC5kW6OTLKbpdLzEhvNTAN063xeB3G3dPoN6kbKt/839Cndp9n6XcF8pfZ/b0M1RAUUmUcIiIAiIgC8GN4tHSU8tRJ3Y2k22udqa0cSbBe5y1ByrZTc9OKOM/TpzeS3imta32g29Sdyw16vDhiSWzLGV7cRpLTV+X5kYXiWIPqZpJ5Dd8ji93vqA4AWA4BeZEUA3i8WdchFQioxWCR9aSlfNIyKMZz5HNYxo2uJsF0Jk1gTKGmip22OaLvcPHIdLnfn+AFgXJJkxcur5Bqzo6cHfqe/wD8R9y2ipazpbsd96s552k2hxq3Lwfwx1+cv8/sFUa/T+/+E73p/arst8qgREQFE0rWNc9xDWtBc5x0ANAuSTuAWjqmtdjdSa6ouaON7m4fSu7uYDbnpG6i91turVqAWy+VGpdHguIubr6O5ns8hjv4cVgOEwhlPAxugNijA/wChtr3MqNJRhq/4IDb13OhQUYPByfseoDZu1KJIw4FrgHNIsWuFwRxB1qpFTsXjiUHFp4nhyXxV2C1sUYJ/wDTK2URPjJJFJUv7j2X1McdBHvsC3UtEZaRB2H1V/CwPHBzXAj+lurBKl0tLTSP70kEL3f9zo2k/wAlXbZVxKvQxnqngdD2LdTubbGebTw8z2qC26lFKE0UtdsPsd6qUFt1DTsPsd6Ax7LrJrp9I5jQOejvJAd7wNLPRw0etjsWhSLGx0EaCDosV06QtN8qeTPR6jpUYtFUE51tTJ9bv8h2vXOUde0cVvouXZnaO5N2s3k8159V9fzUwZXTJrHX0NVFUNuQ02kaPHGe838aRxAVrRRcZOLxReq1KNaDpzWKeR0tSVTJWMljIcyRrXscNoIuD+F91rPkkymu11BIdLc6SnJ/263sHoe0PV25bLaVYKVRVIqSOQX9pKzryoy6afNdCURFlNIXS6XUOP8AygLDlnlIKCkfKLc6/wCnADtkI0G25ou4+ltq0E95cS4kkkkknSSTpJPFZLygZS9Oq3ZhvBDeOHc7T2n/AHEfgBYyoS6rcSeC0R1DYGzuUt96S+KWb+S6IK4ZP4K+tqYqdmgvPad/sYNLnH0H82Ct63JyWZM9Hp+lSD6tSAW31sh1tH3d7/HcvFvS4k8OhtbY2grK3c1+55Lz/wAMyoaJkEUcMYzY42tYwbmgWX073p/aqIupU8cmbbeLCXUqLofAl0ul0BbsosIFZR1NK7QJ4ZIr680uaQHexsfZabyYq3GE00wLKmjPRqiM62uZ2QeIIGv1W9brCMtuTnpkoraOQUle1uaZCLxVDBqZO0a9QAcLkDYbC2hf2iuqW71WaI3adir2juY4NZoxpFbpm4tTnMqMNqJCP9ShIqWP4gA3b6HSqqeixirOZT0L6UHQZ8QIiazjzQ7TvYFVdbJut7d3fcpa2JeOW7ufXFYHjx6B1ZJT4VDcy1kjOct/pUzXZ0kjtws33sVvWKMMa1jRZrQGtA2ACwH4WLZD5AxYYJJXvNTWz26RVPFiRsZG3wMFho22G4AZXdWuytVbUlDr18y77Ps1Z0VTWb1fmES6LcN8KHC6lEBS12w+x3rwZQYKytppad+gPb2Xf7HjS1w9DZXAi6lfGk1gz1CcoSUovBrM5prqJ8EskMgzXxuLHjiDs4L4LaHK3kxcNr4xpGbHUW3amP8Abun1buWr1AVqTpzcTruzL5XtvGqtdH8mfegrXwSxzRnNfG4PYeI38NnuuhMBxllZTRVMep7e03XmOGhzT6G650Wc8lmU3R6g0kh+lUEZl9TZ9Q/yHZ9Q1Z7OtuS3XoyJ7R7O5ihxoL4oe66+mvqbkUqlp2KVMnNgSsJ5Tspui0vMMNp6kObo1si1Pdwv3R6ncsvq6pkTHyyENZG1z3uOwAXJ/C58ykxx9dVS1DrgONo2nwRjut/Gk8SVqXdbhwwWrLDsDZ/N3G/JfDHN/N9EWxERQh08yLIXJrp9W1jh9GK0k53tB0M+46PS+5b5aANAtu0LnChxiopw4QSywhxBcI3uZnEar21r1dba/wA1VfK/9reoXMKUcMMyq7W2Nc39bf30orRZ/U6HumcueOttf5qq+V/7TrbX+aqvlf8AtbHPx7iI/SdfxF7nQ+cmcueOttf5qq+V/wC0621/mqr5X/tOfj3D9J1/EXudD5yZy54621/mqr5X/tOttf5qq+V/7Tn49w/SdfxF7nQ+cmcueOttf5qq+V/7TrbX+aqvlf8AtOfj3D9J1/EXudDXS655621/mqr5X/tOttf5qq+V/wC05+PcP0nX8Re50PnJnLnjrbX+aqvlf+0621/mqr5X/tOfj3D9J1/EXudD5yZy54621/mqr5X/ALTrbX+aqflf+05+PcP0pX8Re50PdLrnjrbX+aqvlf8AtOttf5qq+V/7Tn49w/SlfxF7nQ+cl1zx1tr/ADVT8r/2nW2v81VfK/8Aac/HuH6Tr+Ivc6BrKZksb4pAHMka5j2na0ixC57ykwN9DVS07rkNN43Hxxnuu/Gg8QVX1tr/ADVV8r/2vFXYnNUEOmkkmc0WaZHF5AvewJ2LWuLiFVaZk3sfZFzs+o25pxeqz16M8ylriCCLgjSCNBB3hQi0izNY5M31kPlJ0+kZI4/Wj+nOP+sDvejhp9b7lkd1oTITKXoFW1zjaGW0c42BpOh/2nT6E71vljvcHSLKdtqvEhnqcp21s/krlqK+GWa+6+n9GA8r2IvjpIIW6GzyHnCNrWAODfdxB+1aiW/8r8mG4hSmG4ZIxwkhedIDwCNPAgkH/haeqshMRjcWmmlfbxRASNPoWrSvKc3PFLFFm7OXttC24UpKMk3jjlj+aFhRXjqbiHlan4ynU3EPK1PxlaXDn3Ms3O2/iR9UWdFeOpuIeVqPjKdTcQ8rU/GU4c+5n3nbfxI+qLOivHU3EPK1PxlOpuIeVqfjKcOfcz5ztv4kfVFnRXjqbiHlan4ynU3EPK1PxlOHPuY5238SPqizorx1NxDytT8ZTqbiHlan4ynDn3Mc7b+JH1RZ0V46m4h5Wp+Mp1NxDytT8ZThz7mOdt/Ej6os6K8dTcQ8rU/GU6m4h5Wp+Mpw59zHO2/iR9UWdFeOpuIeVqfjKdTcQ8rU/GU4c+5jnbfxI+qLOivHU3EPK1HxlOpuIeVqfjKcOfcxztv4kfVFnRXjqbiHlaj4ynU3EPK1PxlOHPuZ95238SPqizorx1NxDytT8ZTqbiHlaj4ynDn3Mc7b+JH1RZ0V46m4h5Wp+Mp1NxDytT8ZThz7mOdt/Ej6os6K8dTcQ8rU/GU6m4h5Wo+Mpw59zHO2/iR9UWdbw5NcRfPhseeSTE58IcdrG2zfwCB7LWWHcn2ITPDeYfCL9p8302tG/TpPoAVufAMEZR00dMwktYO046C5xN3OPqSt+ypzjJtrIqXaa9t6tKNOElKWOOWeCLmQviHlSilCijPKZ5UogIzymeVKICM8pnlSiAjPKZ5UogIzymeVKICM8pnlSiAjPKZ5UogIzymeVKICM8pnlSiAjPKZ5UogIzymeVKICM8pnlSiAjPKZ5UogKc83C+wCIg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6" name="AutoShape 8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8" name="AutoShape 10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91680" y="692696"/>
            <a:ext cx="554461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СЪЗДАЙТЕ ПЪТЕН ЗНАК   </a:t>
            </a:r>
            <a:r>
              <a:rPr lang="bg-BG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bg-BG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12360" y="0"/>
            <a:ext cx="1331640" cy="6858000"/>
          </a:xfrm>
          <a:prstGeom prst="rect">
            <a:avLst/>
          </a:prstGeom>
          <a:solidFill>
            <a:srgbClr val="00CC00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grpSp>
        <p:nvGrpSpPr>
          <p:cNvPr id="2" name="Группа 20"/>
          <p:cNvGrpSpPr>
            <a:grpSpLocks/>
          </p:cNvGrpSpPr>
          <p:nvPr/>
        </p:nvGrpSpPr>
        <p:grpSpPr bwMode="auto">
          <a:xfrm>
            <a:off x="3563888" y="2348880"/>
            <a:ext cx="1566920" cy="1400072"/>
            <a:chOff x="3143240" y="2357430"/>
            <a:chExt cx="1714512" cy="1531630"/>
          </a:xfrm>
        </p:grpSpPr>
        <p:sp>
          <p:nvSpPr>
            <p:cNvPr id="38" name="Равнобедренный треугольник 19"/>
            <p:cNvSpPr/>
            <p:nvPr/>
          </p:nvSpPr>
          <p:spPr>
            <a:xfrm>
              <a:off x="3286116" y="2500276"/>
              <a:ext cx="1500197" cy="1285617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9" name="Picture 4" descr="C:\Users\User\Desktop\ЦОР 2010Г\материал\prioriteta_006_big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0800000">
              <a:off x="3143240" y="2357430"/>
              <a:ext cx="1714512" cy="1531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18"/>
          <p:cNvGrpSpPr>
            <a:grpSpLocks/>
          </p:cNvGrpSpPr>
          <p:nvPr/>
        </p:nvGrpSpPr>
        <p:grpSpPr bwMode="auto">
          <a:xfrm>
            <a:off x="5724128" y="1988840"/>
            <a:ext cx="1566920" cy="1566920"/>
            <a:chOff x="5643570" y="2357430"/>
            <a:chExt cx="1714492" cy="1714492"/>
          </a:xfrm>
        </p:grpSpPr>
        <p:sp>
          <p:nvSpPr>
            <p:cNvPr id="41" name="Овал 17"/>
            <p:cNvSpPr/>
            <p:nvPr/>
          </p:nvSpPr>
          <p:spPr>
            <a:xfrm>
              <a:off x="5786444" y="2571741"/>
              <a:ext cx="1428743" cy="135730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2" name="Picture 5" descr="C:\Users\User\Desktop\ЦОР 2010Г\материал\zapreshaychie_002_big.gif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43570" y="2357430"/>
              <a:ext cx="1714492" cy="1714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7" name="Picture 10" descr="C:\Users\User\Desktop\ЦОР 2010Г\материал\007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2852936"/>
            <a:ext cx="1002538" cy="91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" name="Straight Connector 51"/>
          <p:cNvCxnSpPr/>
          <p:nvPr/>
        </p:nvCxnSpPr>
        <p:spPr>
          <a:xfrm>
            <a:off x="7740352" y="548680"/>
            <a:ext cx="0" cy="5832648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187624" y="4653136"/>
            <a:ext cx="1224136" cy="122413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pic>
        <p:nvPicPr>
          <p:cNvPr id="40" name="Picture 13" descr="C:\Users\User\Desktop\ЦОР 2010Г\материал\010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5733256"/>
            <a:ext cx="890909" cy="72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648" y="2060848"/>
            <a:ext cx="115212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4293096"/>
            <a:ext cx="15525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7904" y="4437112"/>
            <a:ext cx="14954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0152" y="4365104"/>
            <a:ext cx="14478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7956376" y="1412776"/>
            <a:ext cx="88838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</a:t>
            </a:r>
            <a:endParaRPr 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prstClr val="white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100392" y="4221088"/>
            <a:ext cx="6477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Notched Right Arrow 24">
            <a:hlinkClick r:id="" action="ppaction://hlinkshowjump?jump=nextslide"/>
          </p:cNvPr>
          <p:cNvSpPr/>
          <p:nvPr/>
        </p:nvSpPr>
        <p:spPr>
          <a:xfrm>
            <a:off x="7308304" y="5949280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476672"/>
            <a:ext cx="914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9676E-6 L -0.20608 -0.472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00" y="-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08158E-6 L -0.18247 0.429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" y="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5343E-6 L -0.70486 0.0418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92697E-7 L -0.44062 -0.0247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0" y="-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60827E-6 L -0.69584 0.2576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00" y="1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6" grpId="0"/>
      <p:bldP spid="3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5656" y="141277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Поставете картинките вдясно в съответния пътен знак.  </a:t>
            </a:r>
            <a:endParaRPr lang="bg-BG" b="1" dirty="0">
              <a:solidFill>
                <a:srgbClr val="0000FF"/>
              </a:solidFill>
            </a:endParaRPr>
          </a:p>
        </p:txBody>
      </p:sp>
      <p:sp>
        <p:nvSpPr>
          <p:cNvPr id="2050" name="AutoShape 2" descr="data:image/jpeg;base64,/9j/4AAQSkZJRgABAQAAAQABAAD/2wCEAAkGBhAPDw8PEBQQDxAQEA8PDxAPFBQPFBAQFREVFxUVFBQXGyYeFxkjGRQVHzAgIycpLC0sFh8xNTAqNSYrLCkBCQoKDgwOGg8PGjUlHyUuNCw0NTE1NSwyLiwtLCwvLTYpLyw0LCwsLDQwLCwvLCwsLCwsLDQsLCksLCwsLCksLP/AABEIANMA7wMBIgACEQEDEQH/xAAcAAEAAQUBAQAAAAAAAAAAAAAAAQIFBgcIBAP/xAA+EAABAwIBBwsEAgEDAwUAAAABAAIDBBEFBhIhMUFRYQcTFBYiMkJUcYGTI4KR0aGxkkNS4WJywhUkM2OD/8QAGwEBAAIDAQEAAAAAAAAAAAAAAAUGAwQHAgH/xAA0EQACAQIDBQYFBQEAAwAAAAAAAQIDBBEhMQUSExRBBlFTcZGhImGBwfAWMrHR4fEjQkP/2gAMAwEAAhEDEQA/AN4KVCIApUIgClQiAlFCIAiIgClQiAlUkqSsXy/yl6DSOLTaea8cO9pt2n/aP5IXmUlFOTM1CjOvUjShq3geLKHlOpKWR0LGvqZGHNfmENY1w1jPOsjgF6smOUGlrn80A6CY3LY5LWfbScxw0E22GxWjV9KeodG9kjCWvY5r2OGtrgbg/lRKvZ72L0L/AD7MW3A3Yt7+Gvz8u46YaVUrNkvj7a6liqG2DiM2Vo8Eg7w9No4EK8KXTTWKOe1Kcqc3CawayJUIi+ngIiIAiIgCIiAlQiIAiIgCIiAIiIAiIgCJZEAREQBEQlAUSPABJIDWi5J0AAadJWg8tMozX1b5QTzTPpwA7Iwe9be46fwNi2Byq5TcxAKOM/UqBeQjW2G+n/I6PQOWoVF3tbF7iL52Y2duxd1Na5Ly6v7f9CIijS6GYcmmU3RKoQyG0FSWsdfUyXUx3DXmn1G5bsG5cxrePJ5lN02kAebzwZsct9bhbsv9wLHiCpSyrY/+N/QonafZ+61dQWuUvs/t6GWIgRSRSgiIgCIiAIiIAiIgCIiAIiIAiIgCIiAIhVIdsPsd6AqREQBeTEsRZTxSTym0cTS5x9N3EnQPVepxWquVrKbPe2gjPZjLZKi219rsZ7A3PEjcsVaoqcHI39nWUry4jSWnX5LqYNjeLvq6iWok70jr22Nbqa0cALBeFEVfbbeLOvU6cacFCKyWRLGFxDQCSSAABcknUANpULYXJNkzzsrq2QdiIlkF/FLbS77QfyeCtnKVkz0OqMrBaCoLnttqZJ42fznDgeCzuhJU+IRcNrUpXrtOqWvz6r0+5iCvWR+UJoKuObTzZ7EzRtiJ0m28aHD04qyosMZOLTRI16MK9OVOayawOmYZQ4Nc0hzXAOaRqIIuCOBC+i15yUZS87CaKQ/UhGdCT4ob6W/aT+CNy2ECrBTqKpFSRyC9tZ2leVGfT3XRkoiLIagRUg39P7VSAIiIAiIgCIiAIl0ugCJdLoAilRdAFBbdVKLoClrraD7HeqkcLr553hP53oC15U4+2hpZKh1i4DNiafHIe6PTaeAK59qJ3SPdI8lz3uL3uOtzibk/lZZylZTdLquajN4KYuY22p8mp7v4zR6cViChbutvzwWiOm9ntncrb8Sa+Kefkui+/wDwL14RhclVPFTx6XyODRuaNZceAAJ9l5FtrknyY5qI10g7cwzYQfDDfS77iPwBvWKhS4k8Df2rfqyt3U66Lz/MzN8JwyOlgigjFmRNDRvO8niTcn1XjyrwBtdSyQGwcRnROPglHdPpsPAlXhFOuKa3ehyiNacaiqp/Fjjj8zmaogdG90bwWvY5zHtOtrgbEflfNbH5Wsmcx7a+MdmQiOcDY+1mv9wM08QN61woCtTdObidc2dexvKEaq+vyfU9eEYpJSzxVEffjcHAbHDUWngQSPddDYVibKmGKojN2StDhvG8HiDcH0XNy2HyT5Tc3I6hkPYlJfBfwy27TfuAv6jitmzrbstx6P8AkhO0mzuPR5iC+KOvzj/mvqbaVGv0/tQDnaNn9r6BTBzkIl0ugCKbogIUoiAhLqUQEIiIAiIgCIiAIiIASsS5RMpuhUhaw2nnuyLe0W7b/YEAcSFlM8oaHOcQ1rAXOJ0AAC5J9BpWgMr8ojX1ck2kRjsQtPhiB0aN50uPrwWrdVuHDLVk7sPZ/OXCcl8Mc39l+dCzkbR7jcqUBsqiNo9xuUJqdRx3S8ZIZOur6uOHTzY+pO4eGIEX07zoA9eC31PUw0sJfI6OCGJou55DGRsGgaToA1BY3ye5OCgo8+QBs0wEsxdozG2u1hOywuTxJWnssMqpMZqXSOLhQRPc2kg0gSW0c9INrjsB1DRvvL0Yxt6e9LVnOdoVKu177g0f2xyXd83+fI2TXcuuGscWwsq6y2jPp4ex7GRzSfwvthXLdhczwyUz0TnEAGrjzGk/97S4D1NgtQAWFhoGwDQofGHAhwBB1g6QsXP5/tyJF9k1uZVfi8sv5Ok62jiq6d8brSRTR2u0ggtcNDmnVuIPALnvG8JfSVEtPJ3o3Wvsc3W1w4EWKu3Jplg/DKqKjkcXUFVII4w4k9FqHHs5p2McdBGoXvsN875VcmefgFZGPqQC0ltboL6T9pN/QuWS4iq1Pfj0NLZFepsy8drXyUsvr0f1NQr6RSGNzXtJa9pDmka2kG4PrdU6vX+lSonQ6C1vrDodBZJZQtrqSOcWDx2JmjwyADO9jocOBCva0byc5TdCqwx5tBUZscl9THX7D/Ymx4Hgt4tOxTtvV4kMepynbFg7K5cV+15ry7voSiItgiCVCIgCIiAIiIAiIgCIiAIiIAjii8WLYnHTQS1EpsyJpcd53AcSbAeq+N4Zs9Ri5NRjqzCOVjKbmom0MZ7cwzpiNbYr6G/cR+Ad61MvXi2JyVU8tRIbvkcXHcBsaOAFh7LyKBr1eJPE61sqwVlbqn11fn+ZBZhyaZM9LqudeLwU5D3bnyeBn8Zx9BvWJ09O6R7Y2Aue9zWMaNbnE2A/K6CyVwBtDSxwNsXAZ0rh45T3j6bBwAWW0o78956I0O0O0OVt+HB/FLLyXV/b/hbOUysfDg2Iub3ujPYCNzyGE+tnlaGpIw2NjRqDGj+F0hlNg4raKqpCQOfhkiBOprnNOa72dY+y5soS4NMUgLJoHGGZjtbHsOaQfwtq+i3FMgOytSEa84vVrL6anpREUSdCPFjLb08mwtAcCNhBBBXTWFTGopad7x/8sET3g+IvjBcCN2krm4Yc+smgoItMlVI1mjTmRA3keeAaCfYrp6CEMY1jRZrGhrRuaBYD8KZsk1TzOa9p6kJXiUdUkn54tmg8tMnDQVb4hfmn/UgJ2xk6r72nR7A7VYVvblAyZ6dSODBeeG8kO86O0z7gPyAtElaFzR4c8tGW7Ye0ect1vP4o5P7P6/ziFu3k3ym6ZSiN5vPTZrH31vZbsP8AwLHiOK0krvkplA6gq45xct7krR4oj3h6jQRxAXy2q8Oeeh621s/nbdqP7lmv6+p0MCpXxp52va17CHMe0Oa4aiCLgj1C+qnTlLWAREQEooRAEREAREQBERAEREBBK1LysZTc5K2hjPYhIfNbxS27LftB/J4LP8rsoW0FJJPo5w9iFp8UhHZ9hpceAWgJZXPc57iXOcS5zjpLnE3JPG6j72turcXUt3ZnZ3FqO5mso6ef+FKIvdgmEPrKiKnj70jrX2Nbrc48ALlRSTbwRf6lSNODnJ4JZmc8kuTGe91fIOywmOnvtfqe/wBh2RxJ3Lay82GYeynhjgjGayNoY0cBtPE6z6r0qwUaapwUTkO0b2V7cSqvTp8l0BK1tyg8mra6Q1tE9tPW2AkEgPNVQFgBJbuvGgB3DTvGyTqWB5T5ZSR1LcOw+NtVXZodISSIaNh0h87t5uOzxG8A+qkoRi3PTriadOcoSUoPBo1NVYJiEBLZ6KpaR4oWdIjOnY9lx7KuhybxOpdmQUc7NNueq2mmibxu+xcPRbJ6mVc3bq8RrHOOtlK4UsTeAaBptvsNZVAySxGlu+ixGplI08xiLulRu3jPIuzdcD3VcW1NlueG9/OBPvbe0XDd3vrgsS7cnnJ3FhmdNI8VNdK20s1rBjNB5uIbG6rnWbDVqWbLDsissumSyUtRGaSvp23npnG92mwEkTvGw6NOy413BOYqyRcWk46FflJybctQtK8p+TPRarn4xaGpJdo1Mm1vb794ep3LdSteUuBMrqWWndYZwux3+yQd135/glYq9LiQw6knsm/dlcKp/wCryfl/hzsi+tXSvikfFIM18bnMe07HA2K+SgGsDrUZKSxWjNq8k2U2fG6gkPajBfATtjv2m/aTccDwWxwVzZhmIyU00c8Rs+Jwe3cbaweBFweBXQuDYtHV08VRH3ZGgkbWnUWniDcKZs62/HdeqOb9o9n8vX40F8M/Z9fXX1PeiIt0rARCiAIiIAiIgCIiAKlyqJWHcpOU3Q6UxMNp6nOY0jWxlu2/8EAcTwXic1CLkzPbW87irGlDVs17yi5TdNqy1hvBT50cdtTnX7b/AHIsOAG9YqiKv1JucnJnYLS2hbUY0oaJBbf5KcmeYgNZIPqVAtHfW2C9x/kRf0DVr7IrJw19WyMg80z6k5/+sHu33uOj3J2LfsbA0AAAAAAAaAANQC37Kji+Iyqdp9o7sVaQeub8ui+5UiIpQoZbcpcXFFRVVWdPMQySgHxOa05rfd1h7rDuTnBTBRMnk7dVW/8AvKqV3efJL2gCdwa4C28u3q9cptM6bBsRYzX0Z7/UMIebezSqMmKts1DSSssWvp4HC2z6bbj2Nx7Kpdqqk428Ix0bz+mn58jPQSxLkilFzs3DCeUmnNOynxiEWqMOlje4jQZaV7w2WJ28dv2u7etlwTB7Gvabte0Oad7SLg/grX3KlVNjwetvrexsTBtc98jQAP5Pss3wWAw01PC7vRwQxniWxtB/kLpfZmpOdnhLRSaXlk/uaVZfEe5CiKzGE1byt5MWLa+MaDmx1Ft+pj//ABP2rWi6Wr6Fk8UkMgzmSNLHjeCP7XPOP4K+iqZad+ksd2Xf72HS1w9R/NxsURe0d2W+tGdD7NbR4tLlpvOOnl/n9FvWfclOU3MzmikP05zeK+ps1tX3AW9QN6wFSx5aQ5pIIIII0EEG4I4rUpVHTkpIsF/ZxvKEqMuvs+h0207FUsfyMyjFfSMl0c636c4GyQazbcRZw9eCv91YIyUlijkFWlKjN05rNPAIiL0YwiKUBCIiAIihxQHzqJ2sa57yGsY0uc46gALkn0C5+yqx91dVSTm4aTmxNPhib3R66yeJKz3lZymzGNoIz2pAHzkbI73az7iLngBvWq1E3tbF7iL/ANmdnbkHdTWbyXl/v5qECLNOTDJjpVT0iQXhpiHadT5tbB7d4/bvWnTg6klFFmvbqFpRlWnovd9DYeQGTPQaRoeLTzWkm3tNuyz7QfySsmRFYIxUUoo5BXrzr1JVZ6t4hUd70/tNfp/arXowlL4w4FpALSCCDpBB1gjctU0NScnqh1BVZwwyaRz8OqzcshzyXGnmd4bEkgnidRObthW3KKejZTSmuMIpc20vSM0sI2Ah2s31Aab6lqXlnTu6TpVVl/D70eoycXijyxSte0PaQ5rgC1zSCCDtBGghUVlZHCx0sr2RRtF3PkcGNA4krTdTUYYHuOEMx+OMkm9FL0encd7RLnO/Nl98KqMFEzHYszGHODhmPxZ5qKcO/wDzt/II3qnR7LR4m66yw8s/5PfOQb3cVj5mU4a12UFdBOGubhFBLzsb3gt6fVt7pa0/6bDv4jbZu0i24svhh8kLoo3QGN0JY3mjCWmPMtozM3Rb0XoV0tranbUlSprBIxttvFlLXbD7HeqlDm3UNdsPsd62D4VLBeVTJjpFOKqMXlpgS+2t8Gtw+3vemcs6UPbcEHSDruvFSCnFxZs2lzO1rRrQ1RzGiyHLnJvoFW5jR9GS8kB/6SdLPtOj0tvWPKvTi4ScWdgtq8LilGrDRrEyfk/ym6DVtzzaCa0c25unsv8AtJ/BK3o0/wDC5kW6OTLKbpdLzEhvNTAN063xeB3G3dPoN6kbKt/839Cndp9n6XcF8pfZ/b0M1RAUUmUcIiIAiIgC8GN4tHSU8tRJ3Y2k22udqa0cSbBe5y1ByrZTc9OKOM/TpzeS3imta32g29Sdyw16vDhiSWzLGV7cRpLTV+X5kYXiWIPqZpJ5Dd8ji93vqA4AWA4BeZEUA3i8WdchFQioxWCR9aSlfNIyKMZz5HNYxo2uJsF0Jk1gTKGmip22OaLvcPHIdLnfn+AFgXJJkxcur5Bqzo6cHfqe/wD8R9y2ipazpbsd96s552k2hxq3Lwfwx1+cv8/sFUa/T+/+E73p/arst8qgREQFE0rWNc9xDWtBc5x0ANAuSTuAWjqmtdjdSa6ouaON7m4fSu7uYDbnpG6i91turVqAWy+VGpdHguIubr6O5ns8hjv4cVgOEwhlPAxugNijA/wChtr3MqNJRhq/4IDb13OhQUYPByfseoDZu1KJIw4FrgHNIsWuFwRxB1qpFTsXjiUHFp4nhyXxV2C1sUYJ/wDTK2URPjJJFJUv7j2X1McdBHvsC3UtEZaRB2H1V/CwPHBzXAj+lurBKl0tLTSP70kEL3f9zo2k/wAlXbZVxKvQxnqngdD2LdTubbGebTw8z2qC26lFKE0UtdsPsd6qUFt1DTsPsd6Ax7LrJrp9I5jQOejvJAd7wNLPRw0etjsWhSLGx0EaCDosV06QtN8qeTPR6jpUYtFUE51tTJ9bv8h2vXOUde0cVvouXZnaO5N2s3k8159V9fzUwZXTJrHX0NVFUNuQ02kaPHGe838aRxAVrRRcZOLxReq1KNaDpzWKeR0tSVTJWMljIcyRrXscNoIuD+F91rPkkymu11BIdLc6SnJ/263sHoe0PV25bLaVYKVRVIqSOQX9pKzryoy6afNdCURFlNIXS6XUOP8AygLDlnlIKCkfKLc6/wCnADtkI0G25ou4+ltq0E95cS4kkkkknSSTpJPFZLygZS9Oq3ZhvBDeOHc7T2n/AHEfgBYyoS6rcSeC0R1DYGzuUt96S+KWb+S6IK4ZP4K+tqYqdmgvPad/sYNLnH0H82Ct63JyWZM9Hp+lSD6tSAW31sh1tH3d7/HcvFvS4k8OhtbY2grK3c1+55Lz/wAMyoaJkEUcMYzY42tYwbmgWX073p/aqIupU8cmbbeLCXUqLofAl0ul0BbsosIFZR1NK7QJ4ZIr680uaQHexsfZabyYq3GE00wLKmjPRqiM62uZ2QeIIGv1W9brCMtuTnpkoraOQUle1uaZCLxVDBqZO0a9QAcLkDYbC2hf2iuqW71WaI3adir2juY4NZoxpFbpm4tTnMqMNqJCP9ShIqWP4gA3b6HSqqeixirOZT0L6UHQZ8QIiazjzQ7TvYFVdbJut7d3fcpa2JeOW7ufXFYHjx6B1ZJT4VDcy1kjOct/pUzXZ0kjtws33sVvWKMMa1jRZrQGtA2ACwH4WLZD5AxYYJJXvNTWz26RVPFiRsZG3wMFho22G4AZXdWuytVbUlDr18y77Ps1Z0VTWb1fmES6LcN8KHC6lEBS12w+x3rwZQYKytppad+gPb2Xf7HjS1w9DZXAi6lfGk1gz1CcoSUovBrM5prqJ8EskMgzXxuLHjiDs4L4LaHK3kxcNr4xpGbHUW3amP8Abun1buWr1AVqTpzcTruzL5XtvGqtdH8mfegrXwSxzRnNfG4PYeI38NnuuhMBxllZTRVMep7e03XmOGhzT6G650Wc8lmU3R6g0kh+lUEZl9TZ9Q/yHZ9Q1Z7OtuS3XoyJ7R7O5ihxoL4oe66+mvqbkUqlp2KVMnNgSsJ5Tspui0vMMNp6kObo1si1Pdwv3R6ncsvq6pkTHyyENZG1z3uOwAXJ/C58ykxx9dVS1DrgONo2nwRjut/Gk8SVqXdbhwwWrLDsDZ/N3G/JfDHN/N9EWxERQh08yLIXJrp9W1jh9GK0k53tB0M+46PS+5b5aANAtu0LnChxiopw4QSywhxBcI3uZnEar21r1dba/wA1VfK/9reoXMKUcMMyq7W2Nc39bf30orRZ/U6HumcueOttf5qq+V/7TrbX+aqvlf8AtbHPx7iI/SdfxF7nQ+cmcueOttf5qq+V/wC0621/mqr5X/tOfj3D9J1/EXudD5yZy54621/mqr5X/tOttf5qq+V/7Tn49w/SdfxF7nQ+cmcueOttf5qq+V/7TrbX+aqvlf8AtOfj3D9J1/EXudDXS655621/mqr5X/tOttf5qq+V/wC05+PcP0nX8Re50PnJnLnjrbX+aqvlf+0621/mqr5X/tOfj3D9J1/EXudD5yZy54621/mqr5X/ALTrbX+aqflf+05+PcP0pX8Re50PdLrnjrbX+aqvlf8AtOttf5qq+V/7Tn49w/SlfxF7nQ+cl1zx1tr/ADVT8r/2nW2v81VfK/8Aac/HuH6Tr+Ivc6BrKZksb4pAHMka5j2na0ixC57ykwN9DVS07rkNN43Hxxnuu/Gg8QVX1tr/ADVV8r/2vFXYnNUEOmkkmc0WaZHF5AvewJ2LWuLiFVaZk3sfZFzs+o25pxeqz16M8ylriCCLgjSCNBB3hQi0izNY5M31kPlJ0+kZI4/Wj+nOP+sDvejhp9b7lkd1oTITKXoFW1zjaGW0c42BpOh/2nT6E71vljvcHSLKdtqvEhnqcp21s/krlqK+GWa+6+n9GA8r2IvjpIIW6GzyHnCNrWAODfdxB+1aiW/8r8mG4hSmG4ZIxwkhedIDwCNPAgkH/haeqshMRjcWmmlfbxRASNPoWrSvKc3PFLFFm7OXttC24UpKMk3jjlj+aFhRXjqbiHlan4ynU3EPK1PxlaXDn3Ms3O2/iR9UWdFeOpuIeVqPjKdTcQ8rU/GU4c+5n3nbfxI+qLOivHU3EPK1PxlOpuIeVqfjKcOfcz5ztv4kfVFnRXjqbiHlan4ynU3EPK1PxlOHPuY5238SPqizorx1NxDytT8ZTqbiHlan4ynDn3Mc7b+JH1RZ0V46m4h5Wp+Mp1NxDytT8ZThz7mOdt/Ej6os6K8dTcQ8rU/GU6m4h5Wp+Mpw59zHO2/iR9UWdFeOpuIeVqfjKdTcQ8rU/GU4c+5jnbfxI+qLOivHU3EPK1HxlOpuIeVqfjKcOfcxztv4kfVFnRXjqbiHlaj4ynU3EPK1PxlOHPuZ95238SPqizorx1NxDytT8ZTqbiHlaj4ynDn3Mc7b+JH1RZ0V46m4h5Wp+Mp1NxDytT8ZThz7mOdt/Ej6os6K8dTcQ8rU/GU6m4h5Wo+Mpw59zHO2/iR9UWdbw5NcRfPhseeSTE58IcdrG2zfwCB7LWWHcn2ITPDeYfCL9p8302tG/TpPoAVufAMEZR00dMwktYO046C5xN3OPqSt+ypzjJtrIqXaa9t6tKNOElKWOOWeCLmQviHlSilCijPKZ5UogIzymeVKICM8pnlSiAjPKZ5UogIzymeVKICM8pnlSiAjPKZ5UogIzymeVKICM8pnlSiAjPKZ5UogIzymeVKICM8pnlSiAjPKZ5UogKc83C+wCIg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6" name="AutoShape 8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8" name="AutoShape 10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91680" y="692696"/>
            <a:ext cx="554461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СЪЗДАЙТЕ ПЪТЕН ЗНАК   </a:t>
            </a:r>
            <a:r>
              <a:rPr lang="bg-BG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bg-BG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12360" y="0"/>
            <a:ext cx="1331640" cy="6858000"/>
          </a:xfrm>
          <a:prstGeom prst="rect">
            <a:avLst/>
          </a:prstGeom>
          <a:solidFill>
            <a:srgbClr val="00CC00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grpSp>
        <p:nvGrpSpPr>
          <p:cNvPr id="2" name="Группа 20"/>
          <p:cNvGrpSpPr>
            <a:grpSpLocks/>
          </p:cNvGrpSpPr>
          <p:nvPr/>
        </p:nvGrpSpPr>
        <p:grpSpPr bwMode="auto">
          <a:xfrm>
            <a:off x="3563888" y="2348880"/>
            <a:ext cx="1566920" cy="1400072"/>
            <a:chOff x="3143240" y="2357430"/>
            <a:chExt cx="1714512" cy="1531630"/>
          </a:xfrm>
        </p:grpSpPr>
        <p:sp>
          <p:nvSpPr>
            <p:cNvPr id="38" name="Равнобедренный треугольник 19"/>
            <p:cNvSpPr/>
            <p:nvPr/>
          </p:nvSpPr>
          <p:spPr>
            <a:xfrm>
              <a:off x="3286116" y="2500276"/>
              <a:ext cx="1500197" cy="1285617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9" name="Picture 4" descr="C:\Users\User\Desktop\ЦОР 2010Г\материал\prioriteta_006_big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0800000">
              <a:off x="3143240" y="2357430"/>
              <a:ext cx="1714512" cy="1531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18"/>
          <p:cNvGrpSpPr>
            <a:grpSpLocks/>
          </p:cNvGrpSpPr>
          <p:nvPr/>
        </p:nvGrpSpPr>
        <p:grpSpPr bwMode="auto">
          <a:xfrm>
            <a:off x="5724128" y="1988840"/>
            <a:ext cx="1566920" cy="1566920"/>
            <a:chOff x="5643570" y="2357430"/>
            <a:chExt cx="1714492" cy="1714492"/>
          </a:xfrm>
        </p:grpSpPr>
        <p:sp>
          <p:nvSpPr>
            <p:cNvPr id="41" name="Овал 17"/>
            <p:cNvSpPr/>
            <p:nvPr/>
          </p:nvSpPr>
          <p:spPr>
            <a:xfrm>
              <a:off x="5786444" y="2571741"/>
              <a:ext cx="1428743" cy="135730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2" name="Picture 5" descr="C:\Users\User\Desktop\ЦОР 2010Г\материал\zapreshaychie_002_big.gif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43570" y="2357430"/>
              <a:ext cx="1714492" cy="1714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2" name="Straight Connector 51"/>
          <p:cNvCxnSpPr/>
          <p:nvPr/>
        </p:nvCxnSpPr>
        <p:spPr>
          <a:xfrm>
            <a:off x="7740352" y="548680"/>
            <a:ext cx="0" cy="5832648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187624" y="4653136"/>
            <a:ext cx="1224136" cy="122413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2060848"/>
            <a:ext cx="115212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4293096"/>
            <a:ext cx="15525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4437112"/>
            <a:ext cx="14954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4365104"/>
            <a:ext cx="14478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2" descr="C:\Users\User\Desktop\ЦОР 2010Г\материал\009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60104" y="2564904"/>
            <a:ext cx="1183896" cy="97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1" descr="C:\Users\User\Desktop\ЦОР 2010Г\материал\008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56376" y="4653136"/>
            <a:ext cx="876314" cy="110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3" descr="C:\Users\User\Desktop\ЦОР 2010Г\материал\010.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956376" y="5805264"/>
            <a:ext cx="890909" cy="72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0" descr="C:\Users\User\Desktop\ЦОР 2010Г\материал\007.pn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3501008"/>
            <a:ext cx="1331640" cy="91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9" descr="C:\Users\User\Desktop\ЦОР 2010Г\материал\006.pn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260648"/>
            <a:ext cx="718172" cy="79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6416" y="1484784"/>
            <a:ext cx="4762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Notched Right Arrow 26">
            <a:hlinkClick r:id="" action="ppaction://hlinkshowjump?jump=nextslide"/>
          </p:cNvPr>
          <p:cNvSpPr/>
          <p:nvPr/>
        </p:nvSpPr>
        <p:spPr>
          <a:xfrm>
            <a:off x="7308304" y="5949280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1888E-6 L -0.44236 -0.4305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00" y="-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6434E-7 L -0.43489 0.195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0" y="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27109E-7 L -0.71093 0.2851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00" y="1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24567E-6 L -0.19757 -0.006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93945E-7 L -0.70868 0.2983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0" y="1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66697E-6 L -0.22292 0.1298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0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620688"/>
            <a:ext cx="7416824" cy="5544616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38100" cmpd="tri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bg-BG" sz="8000" dirty="0">
              <a:solidFill>
                <a:srgbClr val="000000"/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9592" y="1196752"/>
            <a:ext cx="604867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6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      П</a:t>
            </a:r>
            <a:r>
              <a:rPr lang="bg-BG" sz="66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Ъ</a:t>
            </a:r>
            <a:r>
              <a:rPr lang="bg-BG" sz="6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Т</a:t>
            </a:r>
            <a:r>
              <a:rPr lang="bg-BG" sz="66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Н</a:t>
            </a:r>
            <a:r>
              <a:rPr lang="bg-BG" sz="66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И</a:t>
            </a:r>
            <a:r>
              <a:rPr lang="bg-BG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     </a:t>
            </a:r>
            <a:r>
              <a:rPr lang="bg-BG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   </a:t>
            </a:r>
          </a:p>
          <a:p>
            <a:r>
              <a:rPr lang="bg-BG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  </a:t>
            </a:r>
            <a:r>
              <a:rPr lang="bg-BG" sz="66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З</a:t>
            </a:r>
            <a:r>
              <a:rPr lang="bg-BG" sz="6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Н</a:t>
            </a:r>
            <a:r>
              <a:rPr lang="bg-BG" sz="6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А</a:t>
            </a:r>
            <a:r>
              <a:rPr lang="bg-BG" sz="66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Ц</a:t>
            </a:r>
            <a:r>
              <a:rPr lang="bg-BG" sz="66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И</a:t>
            </a:r>
            <a:endParaRPr lang="bg-BG" sz="66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9" name="Группа 15"/>
          <p:cNvGrpSpPr>
            <a:grpSpLocks/>
          </p:cNvGrpSpPr>
          <p:nvPr/>
        </p:nvGrpSpPr>
        <p:grpSpPr bwMode="auto">
          <a:xfrm>
            <a:off x="1691680" y="4725144"/>
            <a:ext cx="1152128" cy="852686"/>
            <a:chOff x="4572000" y="3571876"/>
            <a:chExt cx="2857500" cy="2533650"/>
          </a:xfrm>
        </p:grpSpPr>
        <p:sp>
          <p:nvSpPr>
            <p:cNvPr id="10" name="Равнобедренный треугольник 14"/>
            <p:cNvSpPr/>
            <p:nvPr/>
          </p:nvSpPr>
          <p:spPr>
            <a:xfrm>
              <a:off x="4787348" y="3642256"/>
              <a:ext cx="2426804" cy="228591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1" name="Picture 11" descr="C:\Users\User\Desktop\ЦОР 2010Г\материал\preduprejdaychie_030_big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3571876"/>
              <a:ext cx="2857500" cy="253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Группа 24"/>
          <p:cNvGrpSpPr>
            <a:grpSpLocks/>
          </p:cNvGrpSpPr>
          <p:nvPr/>
        </p:nvGrpSpPr>
        <p:grpSpPr bwMode="auto">
          <a:xfrm>
            <a:off x="2483768" y="4221088"/>
            <a:ext cx="996702" cy="935533"/>
            <a:chOff x="3643306" y="4214818"/>
            <a:chExt cx="1571636" cy="1571636"/>
          </a:xfrm>
        </p:grpSpPr>
        <p:sp>
          <p:nvSpPr>
            <p:cNvPr id="16" name="Овал 13"/>
            <p:cNvSpPr/>
            <p:nvPr/>
          </p:nvSpPr>
          <p:spPr>
            <a:xfrm>
              <a:off x="3714745" y="4286255"/>
              <a:ext cx="1428760" cy="14287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7" name="Picture 7" descr="C:\Users\User\Desktop\ЦОР 2010Г\материал\predpisivaychie_011_big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43306" y="4214818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3501008"/>
            <a:ext cx="1080120" cy="1008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2420888"/>
            <a:ext cx="23042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Notched Right Arrow 12">
            <a:hlinkClick r:id="" action="ppaction://hlinkshowjump?jump=nextslide"/>
          </p:cNvPr>
          <p:cNvSpPr/>
          <p:nvPr/>
        </p:nvSpPr>
        <p:spPr>
          <a:xfrm>
            <a:off x="7812360" y="5877272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5656" y="141277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Поставете картинките вдясно в съответния пътен знак.  </a:t>
            </a:r>
            <a:endParaRPr lang="bg-BG" b="1" dirty="0">
              <a:solidFill>
                <a:srgbClr val="0000FF"/>
              </a:solidFill>
            </a:endParaRPr>
          </a:p>
        </p:txBody>
      </p:sp>
      <p:sp>
        <p:nvSpPr>
          <p:cNvPr id="2050" name="AutoShape 2" descr="data:image/jpeg;base64,/9j/4AAQSkZJRgABAQAAAQABAAD/2wCEAAkGBhAPDw8PEBQQDxAQEA8PDxAPFBQPFBAQFREVFxUVFBQXGyYeFxkjGRQVHzAgIycpLC0sFh8xNTAqNSYrLCkBCQoKDgwOGg8PGjUlHyUuNCw0NTE1NSwyLiwtLCwvLTYpLyw0LCwsLDQwLCwvLCwsLCwsLDQsLCksLCwsLCksLP/AABEIANMA7wMBIgACEQEDEQH/xAAcAAEAAQUBAQAAAAAAAAAAAAAAAQIFBgcIBAP/xAA+EAABAwIBBwsEAgEDAwUAAAABAAIDBBEFBhIhMUFRYQcTFBYiMkJUcYGTI4KR0aGxkkNS4WJywhUkM2OD/8QAGwEBAAIDAQEAAAAAAAAAAAAAAAUGAwQHAgH/xAA0EQACAQIDBQYFBQEAAwAAAAAAAQIDBBEhMQUSExRBBlFTcZGhImGBwfAWMrHR4fEjQkP/2gAMAwEAAhEDEQA/AN4KVCIApUIgClQiAlFCIAiIgClQiAlUkqSsXy/yl6DSOLTaea8cO9pt2n/aP5IXmUlFOTM1CjOvUjShq3geLKHlOpKWR0LGvqZGHNfmENY1w1jPOsjgF6smOUGlrn80A6CY3LY5LWfbScxw0E22GxWjV9KeodG9kjCWvY5r2OGtrgbg/lRKvZ72L0L/AD7MW3A3Yt7+Gvz8u46YaVUrNkvj7a6liqG2DiM2Vo8Eg7w9No4EK8KXTTWKOe1Kcqc3CawayJUIi+ngIiIAiIgCIiAlQiIAiIgCIiAIiIAiIgCJZEAREQBEQlAUSPABJIDWi5J0AAadJWg8tMozX1b5QTzTPpwA7Iwe9be46fwNi2Byq5TcxAKOM/UqBeQjW2G+n/I6PQOWoVF3tbF7iL52Y2duxd1Na5Ly6v7f9CIijS6GYcmmU3RKoQyG0FSWsdfUyXUx3DXmn1G5bsG5cxrePJ5lN02kAebzwZsct9bhbsv9wLHiCpSyrY/+N/QonafZ+61dQWuUvs/t6GWIgRSRSgiIgCIiAIiIAiIgCIiAIiIAiIgCIiAIhVIdsPsd6AqREQBeTEsRZTxSTym0cTS5x9N3EnQPVepxWquVrKbPe2gjPZjLZKi219rsZ7A3PEjcsVaoqcHI39nWUry4jSWnX5LqYNjeLvq6iWok70jr22Nbqa0cALBeFEVfbbeLOvU6cacFCKyWRLGFxDQCSSAABcknUANpULYXJNkzzsrq2QdiIlkF/FLbS77QfyeCtnKVkz0OqMrBaCoLnttqZJ42fznDgeCzuhJU+IRcNrUpXrtOqWvz6r0+5iCvWR+UJoKuObTzZ7EzRtiJ0m28aHD04qyosMZOLTRI16MK9OVOayawOmYZQ4Nc0hzXAOaRqIIuCOBC+i15yUZS87CaKQ/UhGdCT4ob6W/aT+CNy2ECrBTqKpFSRyC9tZ2leVGfT3XRkoiLIagRUg39P7VSAIiIAiIgCIiAIl0ugCJdLoAilRdAFBbdVKLoClrraD7HeqkcLr553hP53oC15U4+2hpZKh1i4DNiafHIe6PTaeAK59qJ3SPdI8lz3uL3uOtzibk/lZZylZTdLquajN4KYuY22p8mp7v4zR6cViChbutvzwWiOm9ntncrb8Sa+Kefkui+/wDwL14RhclVPFTx6XyODRuaNZceAAJ9l5FtrknyY5qI10g7cwzYQfDDfS77iPwBvWKhS4k8Df2rfqyt3U66Lz/MzN8JwyOlgigjFmRNDRvO8niTcn1XjyrwBtdSyQGwcRnROPglHdPpsPAlXhFOuKa3ehyiNacaiqp/Fjjj8zmaogdG90bwWvY5zHtOtrgbEflfNbH5Wsmcx7a+MdmQiOcDY+1mv9wM08QN61woCtTdObidc2dexvKEaq+vyfU9eEYpJSzxVEffjcHAbHDUWngQSPddDYVibKmGKojN2StDhvG8HiDcH0XNy2HyT5Tc3I6hkPYlJfBfwy27TfuAv6jitmzrbstx6P8AkhO0mzuPR5iC+KOvzj/mvqbaVGv0/tQDnaNn9r6BTBzkIl0ugCKbogIUoiAhLqUQEIiIAiIgCIiAIiIASsS5RMpuhUhaw2nnuyLe0W7b/YEAcSFlM8oaHOcQ1rAXOJ0AAC5J9BpWgMr8ojX1ck2kRjsQtPhiB0aN50uPrwWrdVuHDLVk7sPZ/OXCcl8Mc39l+dCzkbR7jcqUBsqiNo9xuUJqdRx3S8ZIZOur6uOHTzY+pO4eGIEX07zoA9eC31PUw0sJfI6OCGJou55DGRsGgaToA1BY3ye5OCgo8+QBs0wEsxdozG2u1hOywuTxJWnssMqpMZqXSOLhQRPc2kg0gSW0c9INrjsB1DRvvL0Yxt6e9LVnOdoVKu177g0f2xyXd83+fI2TXcuuGscWwsq6y2jPp4ex7GRzSfwvthXLdhczwyUz0TnEAGrjzGk/97S4D1NgtQAWFhoGwDQofGHAhwBB1g6QsXP5/tyJF9k1uZVfi8sv5Ok62jiq6d8brSRTR2u0ggtcNDmnVuIPALnvG8JfSVEtPJ3o3Wvsc3W1w4EWKu3Jplg/DKqKjkcXUFVII4w4k9FqHHs5p2McdBGoXvsN875VcmefgFZGPqQC0ltboL6T9pN/QuWS4iq1Pfj0NLZFepsy8drXyUsvr0f1NQr6RSGNzXtJa9pDmka2kG4PrdU6vX+lSonQ6C1vrDodBZJZQtrqSOcWDx2JmjwyADO9jocOBCva0byc5TdCqwx5tBUZscl9THX7D/Ymx4Hgt4tOxTtvV4kMepynbFg7K5cV+15ry7voSiItgiCVCIgCIiAIiIAiIgCIiAIiIAjii8WLYnHTQS1EpsyJpcd53AcSbAeq+N4Zs9Ri5NRjqzCOVjKbmom0MZ7cwzpiNbYr6G/cR+Ad61MvXi2JyVU8tRIbvkcXHcBsaOAFh7LyKBr1eJPE61sqwVlbqn11fn+ZBZhyaZM9LqudeLwU5D3bnyeBn8Zx9BvWJ09O6R7Y2Aue9zWMaNbnE2A/K6CyVwBtDSxwNsXAZ0rh45T3j6bBwAWW0o78956I0O0O0OVt+HB/FLLyXV/b/hbOUysfDg2Iub3ujPYCNzyGE+tnlaGpIw2NjRqDGj+F0hlNg4raKqpCQOfhkiBOprnNOa72dY+y5soS4NMUgLJoHGGZjtbHsOaQfwtq+i3FMgOytSEa84vVrL6anpREUSdCPFjLb08mwtAcCNhBBBXTWFTGopad7x/8sET3g+IvjBcCN2krm4Yc+smgoItMlVI1mjTmRA3keeAaCfYrp6CEMY1jRZrGhrRuaBYD8KZsk1TzOa9p6kJXiUdUkn54tmg8tMnDQVb4hfmn/UgJ2xk6r72nR7A7VYVvblAyZ6dSODBeeG8kO86O0z7gPyAtElaFzR4c8tGW7Ye0ect1vP4o5P7P6/ziFu3k3ym6ZSiN5vPTZrH31vZbsP8AwLHiOK0krvkplA6gq45xct7krR4oj3h6jQRxAXy2q8Oeeh621s/nbdqP7lmv6+p0MCpXxp52va17CHMe0Oa4aiCLgj1C+qnTlLWAREQEooRAEREAREQBERAEREBBK1LysZTc5K2hjPYhIfNbxS27LftB/J4LP8rsoW0FJJPo5w9iFp8UhHZ9hpceAWgJZXPc57iXOcS5zjpLnE3JPG6j72turcXUt3ZnZ3FqO5mso6ef+FKIvdgmEPrKiKnj70jrX2Nbrc48ALlRSTbwRf6lSNODnJ4JZmc8kuTGe91fIOywmOnvtfqe/wBh2RxJ3Lay82GYeynhjgjGayNoY0cBtPE6z6r0qwUaapwUTkO0b2V7cSqvTp8l0BK1tyg8mra6Q1tE9tPW2AkEgPNVQFgBJbuvGgB3DTvGyTqWB5T5ZSR1LcOw+NtVXZodISSIaNh0h87t5uOzxG8A+qkoRi3PTriadOcoSUoPBo1NVYJiEBLZ6KpaR4oWdIjOnY9lx7KuhybxOpdmQUc7NNueq2mmibxu+xcPRbJ6mVc3bq8RrHOOtlK4UsTeAaBptvsNZVAySxGlu+ixGplI08xiLulRu3jPIuzdcD3VcW1NlueG9/OBPvbe0XDd3vrgsS7cnnJ3FhmdNI8VNdK20s1rBjNB5uIbG6rnWbDVqWbLDsissumSyUtRGaSvp23npnG92mwEkTvGw6NOy413BOYqyRcWk46FflJybctQtK8p+TPRarn4xaGpJdo1Mm1vb794ep3LdSteUuBMrqWWndYZwux3+yQd135/glYq9LiQw6knsm/dlcKp/wCryfl/hzsi+tXSvikfFIM18bnMe07HA2K+SgGsDrUZKSxWjNq8k2U2fG6gkPajBfATtjv2m/aTccDwWxwVzZhmIyU00c8Rs+Jwe3cbaweBFweBXQuDYtHV08VRH3ZGgkbWnUWniDcKZs62/HdeqOb9o9n8vX40F8M/Z9fXX1PeiIt0rARCiAIiIAiIgCIiAKlyqJWHcpOU3Q6UxMNp6nOY0jWxlu2/8EAcTwXic1CLkzPbW87irGlDVs17yi5TdNqy1hvBT50cdtTnX7b/AHIsOAG9YqiKv1JucnJnYLS2hbUY0oaJBbf5KcmeYgNZIPqVAtHfW2C9x/kRf0DVr7IrJw19WyMg80z6k5/+sHu33uOj3J2LfsbA0AAAAAAAaAANQC37Kji+Iyqdp9o7sVaQeub8ui+5UiIpQoZbcpcXFFRVVWdPMQySgHxOa05rfd1h7rDuTnBTBRMnk7dVW/8AvKqV3efJL2gCdwa4C28u3q9cptM6bBsRYzX0Z7/UMIebezSqMmKts1DSSssWvp4HC2z6bbj2Nx7Kpdqqk428Ix0bz+mn58jPQSxLkilFzs3DCeUmnNOynxiEWqMOlje4jQZaV7w2WJ28dv2u7etlwTB7Gvabte0Oad7SLg/grX3KlVNjwetvrexsTBtc98jQAP5Pss3wWAw01PC7vRwQxniWxtB/kLpfZmpOdnhLRSaXlk/uaVZfEe5CiKzGE1byt5MWLa+MaDmx1Ft+pj//ABP2rWi6Wr6Fk8UkMgzmSNLHjeCP7XPOP4K+iqZad+ksd2Xf72HS1w9R/NxsURe0d2W+tGdD7NbR4tLlpvOOnl/n9FvWfclOU3MzmikP05zeK+ps1tX3AW9QN6wFSx5aQ5pIIIII0EEG4I4rUpVHTkpIsF/ZxvKEqMuvs+h0207FUsfyMyjFfSMl0c636c4GyQazbcRZw9eCv91YIyUlijkFWlKjN05rNPAIiL0YwiKUBCIiAIihxQHzqJ2sa57yGsY0uc46gALkn0C5+yqx91dVSTm4aTmxNPhib3R66yeJKz3lZymzGNoIz2pAHzkbI73az7iLngBvWq1E3tbF7iL/ANmdnbkHdTWbyXl/v5qECLNOTDJjpVT0iQXhpiHadT5tbB7d4/bvWnTg6klFFmvbqFpRlWnovd9DYeQGTPQaRoeLTzWkm3tNuyz7QfySsmRFYIxUUoo5BXrzr1JVZ6t4hUd70/tNfp/arXowlL4w4FpALSCCDpBB1gjctU0NScnqh1BVZwwyaRz8OqzcshzyXGnmd4bEkgnidRObthW3KKejZTSmuMIpc20vSM0sI2Ah2s31Aab6lqXlnTu6TpVVl/D70eoycXijyxSte0PaQ5rgC1zSCCDtBGghUVlZHCx0sr2RRtF3PkcGNA4krTdTUYYHuOEMx+OMkm9FL0encd7RLnO/Nl98KqMFEzHYszGHODhmPxZ5qKcO/wDzt/II3qnR7LR4m66yw8s/5PfOQb3cVj5mU4a12UFdBOGubhFBLzsb3gt6fVt7pa0/6bDv4jbZu0i24svhh8kLoo3QGN0JY3mjCWmPMtozM3Rb0XoV0tranbUlSprBIxttvFlLXbD7HeqlDm3UNdsPsd62D4VLBeVTJjpFOKqMXlpgS+2t8Gtw+3vemcs6UPbcEHSDruvFSCnFxZs2lzO1rRrQ1RzGiyHLnJvoFW5jR9GS8kB/6SdLPtOj0tvWPKvTi4ScWdgtq8LilGrDRrEyfk/ym6DVtzzaCa0c25unsv8AtJ/BK3o0/wDC5kW6OTLKbpdLzEhvNTAN063xeB3G3dPoN6kbKt/839Cndp9n6XcF8pfZ/b0M1RAUUmUcIiIAiIgC8GN4tHSU8tRJ3Y2k22udqa0cSbBe5y1ByrZTc9OKOM/TpzeS3imta32g29Sdyw16vDhiSWzLGV7cRpLTV+X5kYXiWIPqZpJ5Dd8ji93vqA4AWA4BeZEUA3i8WdchFQioxWCR9aSlfNIyKMZz5HNYxo2uJsF0Jk1gTKGmip22OaLvcPHIdLnfn+AFgXJJkxcur5Bqzo6cHfqe/wD8R9y2ipazpbsd96s552k2hxq3Lwfwx1+cv8/sFUa/T+/+E73p/arst8qgREQFE0rWNc9xDWtBc5x0ANAuSTuAWjqmtdjdSa6ouaON7m4fSu7uYDbnpG6i91turVqAWy+VGpdHguIubr6O5ns8hjv4cVgOEwhlPAxugNijA/wChtr3MqNJRhq/4IDb13OhQUYPByfseoDZu1KJIw4FrgHNIsWuFwRxB1qpFTsXjiUHFp4nhyXxV2C1sUYJ/wDTK2URPjJJFJUv7j2X1McdBHvsC3UtEZaRB2H1V/CwPHBzXAj+lurBKl0tLTSP70kEL3f9zo2k/wAlXbZVxKvQxnqngdD2LdTubbGebTw8z2qC26lFKE0UtdsPsd6qUFt1DTsPsd6Ax7LrJrp9I5jQOejvJAd7wNLPRw0etjsWhSLGx0EaCDosV06QtN8qeTPR6jpUYtFUE51tTJ9bv8h2vXOUde0cVvouXZnaO5N2s3k8159V9fzUwZXTJrHX0NVFUNuQ02kaPHGe838aRxAVrRRcZOLxReq1KNaDpzWKeR0tSVTJWMljIcyRrXscNoIuD+F91rPkkymu11BIdLc6SnJ/263sHoe0PV25bLaVYKVRVIqSOQX9pKzryoy6afNdCURFlNIXS6XUOP8AygLDlnlIKCkfKLc6/wCnADtkI0G25ou4+ltq0E95cS4kkkkknSSTpJPFZLygZS9Oq3ZhvBDeOHc7T2n/AHEfgBYyoS6rcSeC0R1DYGzuUt96S+KWb+S6IK4ZP4K+tqYqdmgvPad/sYNLnH0H82Ct63JyWZM9Hp+lSD6tSAW31sh1tH3d7/HcvFvS4k8OhtbY2grK3c1+55Lz/wAMyoaJkEUcMYzY42tYwbmgWX073p/aqIupU8cmbbeLCXUqLofAl0ul0BbsosIFZR1NK7QJ4ZIr680uaQHexsfZabyYq3GE00wLKmjPRqiM62uZ2QeIIGv1W9brCMtuTnpkoraOQUle1uaZCLxVDBqZO0a9QAcLkDYbC2hf2iuqW71WaI3adir2juY4NZoxpFbpm4tTnMqMNqJCP9ShIqWP4gA3b6HSqqeixirOZT0L6UHQZ8QIiazjzQ7TvYFVdbJut7d3fcpa2JeOW7ufXFYHjx6B1ZJT4VDcy1kjOct/pUzXZ0kjtws33sVvWKMMa1jRZrQGtA2ACwH4WLZD5AxYYJJXvNTWz26RVPFiRsZG3wMFho22G4AZXdWuytVbUlDr18y77Ps1Z0VTWb1fmES6LcN8KHC6lEBS12w+x3rwZQYKytppad+gPb2Xf7HjS1w9DZXAi6lfGk1gz1CcoSUovBrM5prqJ8EskMgzXxuLHjiDs4L4LaHK3kxcNr4xpGbHUW3amP8Abun1buWr1AVqTpzcTruzL5XtvGqtdH8mfegrXwSxzRnNfG4PYeI38NnuuhMBxllZTRVMep7e03XmOGhzT6G650Wc8lmU3R6g0kh+lUEZl9TZ9Q/yHZ9Q1Z7OtuS3XoyJ7R7O5ihxoL4oe66+mvqbkUqlp2KVMnNgSsJ5Tspui0vMMNp6kObo1si1Pdwv3R6ncsvq6pkTHyyENZG1z3uOwAXJ/C58ykxx9dVS1DrgONo2nwRjut/Gk8SVqXdbhwwWrLDsDZ/N3G/JfDHN/N9EWxERQh08yLIXJrp9W1jh9GK0k53tB0M+46PS+5b5aANAtu0LnChxiopw4QSywhxBcI3uZnEar21r1dba/wA1VfK/9reoXMKUcMMyq7W2Nc39bf30orRZ/U6HumcueOttf5qq+V/7TrbX+aqvlf8AtbHPx7iI/SdfxF7nQ+cmcueOttf5qq+V/wC0621/mqr5X/tOfj3D9J1/EXudD5yZy54621/mqr5X/tOttf5qq+V/7Tn49w/SdfxF7nQ+cmcueOttf5qq+V/7TrbX+aqvlf8AtOfj3D9J1/EXudDXS655621/mqr5X/tOttf5qq+V/wC05+PcP0nX8Re50PnJnLnjrbX+aqvlf+0621/mqr5X/tOfj3D9J1/EXudD5yZy54621/mqr5X/ALTrbX+aqflf+05+PcP0pX8Re50PdLrnjrbX+aqvlf8AtOttf5qq+V/7Tn49w/SlfxF7nQ+cl1zx1tr/ADVT8r/2nW2v81VfK/8Aac/HuH6Tr+Ivc6BrKZksb4pAHMka5j2na0ixC57ykwN9DVS07rkNN43Hxxnuu/Gg8QVX1tr/ADVV8r/2vFXYnNUEOmkkmc0WaZHF5AvewJ2LWuLiFVaZk3sfZFzs+o25pxeqz16M8ylriCCLgjSCNBB3hQi0izNY5M31kPlJ0+kZI4/Wj+nOP+sDvejhp9b7lkd1oTITKXoFW1zjaGW0c42BpOh/2nT6E71vljvcHSLKdtqvEhnqcp21s/krlqK+GWa+6+n9GA8r2IvjpIIW6GzyHnCNrWAODfdxB+1aiW/8r8mG4hSmG4ZIxwkhedIDwCNPAgkH/haeqshMRjcWmmlfbxRASNPoWrSvKc3PFLFFm7OXttC24UpKMk3jjlj+aFhRXjqbiHlan4ynU3EPK1PxlaXDn3Ms3O2/iR9UWdFeOpuIeVqPjKdTcQ8rU/GU4c+5n3nbfxI+qLOivHU3EPK1PxlOpuIeVqfjKcOfcz5ztv4kfVFnRXjqbiHlan4ynU3EPK1PxlOHPuY5238SPqizorx1NxDytT8ZTqbiHlan4ynDn3Mc7b+JH1RZ0V46m4h5Wp+Mp1NxDytT8ZThz7mOdt/Ej6os6K8dTcQ8rU/GU6m4h5Wp+Mpw59zHO2/iR9UWdFeOpuIeVqfjKdTcQ8rU/GU4c+5jnbfxI+qLOivHU3EPK1HxlOpuIeVqfjKcOfcxztv4kfVFnRXjqbiHlaj4ynU3EPK1PxlOHPuZ95238SPqizorx1NxDytT8ZTqbiHlaj4ynDn3Mc7b+JH1RZ0V46m4h5Wp+Mp1NxDytT8ZThz7mOdt/Ej6os6K8dTcQ8rU/GU6m4h5Wo+Mpw59zHO2/iR9UWdbw5NcRfPhseeSTE58IcdrG2zfwCB7LWWHcn2ITPDeYfCL9p8302tG/TpPoAVufAMEZR00dMwktYO046C5xN3OPqSt+ypzjJtrIqXaa9t6tKNOElKWOOWeCLmQviHlSilCijPKZ5UogIzymeVKICM8pnlSiAjPKZ5UogIzymeVKICM8pnlSiAjPKZ5UogIzymeVKICM8pnlSiAjPKZ5UogIzymeVKICM8pnlSiAjPKZ5UogKc83C+wCIg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6" name="AutoShape 8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8" name="AutoShape 10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91680" y="692696"/>
            <a:ext cx="554461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СЪЗДАЙТЕ ПЪТЕН ЗНАК   </a:t>
            </a:r>
            <a:r>
              <a:rPr lang="bg-BG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bg-BG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12360" y="0"/>
            <a:ext cx="1331640" cy="6858000"/>
          </a:xfrm>
          <a:prstGeom prst="rect">
            <a:avLst/>
          </a:prstGeom>
          <a:solidFill>
            <a:srgbClr val="00CC00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grpSp>
        <p:nvGrpSpPr>
          <p:cNvPr id="2" name="Группа 20"/>
          <p:cNvGrpSpPr>
            <a:grpSpLocks/>
          </p:cNvGrpSpPr>
          <p:nvPr/>
        </p:nvGrpSpPr>
        <p:grpSpPr bwMode="auto">
          <a:xfrm>
            <a:off x="1259632" y="2204864"/>
            <a:ext cx="1566920" cy="1400072"/>
            <a:chOff x="3143240" y="2357430"/>
            <a:chExt cx="1714512" cy="1531630"/>
          </a:xfrm>
        </p:grpSpPr>
        <p:sp>
          <p:nvSpPr>
            <p:cNvPr id="38" name="Равнобедренный треугольник 19"/>
            <p:cNvSpPr/>
            <p:nvPr/>
          </p:nvSpPr>
          <p:spPr>
            <a:xfrm>
              <a:off x="3286116" y="2500276"/>
              <a:ext cx="1500197" cy="1285617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9" name="Picture 4" descr="C:\Users\User\Desktop\ЦОР 2010Г\материал\prioriteta_006_big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0800000">
              <a:off x="3143240" y="2357430"/>
              <a:ext cx="1714512" cy="1531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2" name="Straight Connector 51"/>
          <p:cNvCxnSpPr/>
          <p:nvPr/>
        </p:nvCxnSpPr>
        <p:spPr>
          <a:xfrm>
            <a:off x="7740352" y="548680"/>
            <a:ext cx="0" cy="5832648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187624" y="4653136"/>
            <a:ext cx="1224136" cy="122413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149080"/>
            <a:ext cx="115212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4293096"/>
            <a:ext cx="15525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4293096"/>
            <a:ext cx="14478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2060848"/>
            <a:ext cx="14287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2132856"/>
            <a:ext cx="1634108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3717032"/>
            <a:ext cx="864096" cy="57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67495" y="548680"/>
            <a:ext cx="1276505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5877272"/>
            <a:ext cx="936104" cy="38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4581128"/>
            <a:ext cx="864096" cy="88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9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6416" y="1556792"/>
            <a:ext cx="4572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0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1277" y="2708920"/>
            <a:ext cx="60388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Notched Right Arrow 23">
            <a:hlinkClick r:id="" action="ppaction://hlinkshowjump?jump=nextslide"/>
          </p:cNvPr>
          <p:cNvSpPr/>
          <p:nvPr/>
        </p:nvSpPr>
        <p:spPr>
          <a:xfrm>
            <a:off x="7308304" y="5949280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07072E-6 L -0.46076 -0.468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0" y="-2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5022E-6 L -0.71024 0.1562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00" y="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37486E-6 L -0.45798 0.2988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1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4904E-6 L -0.22048 -0.0325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70095E-6 L -0.22552 0.3300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0" y="1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1523E-6 L -0.70087 0.1571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00" y="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620688"/>
            <a:ext cx="7416824" cy="5616624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38100" cmpd="tri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bg-BG" sz="2000" b="1" dirty="0">
              <a:solidFill>
                <a:srgbClr val="4F81BD">
                  <a:lumMod val="50000"/>
                </a:srgbClr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2050" name="AutoShape 2" descr="data:image/jpeg;base64,/9j/4AAQSkZJRgABAQAAAQABAAD/2wCEAAkGBhAPDw8PEBQQDxAQEA8PDxAPFBQPFBAQFREVFxUVFBQXGyYeFxkjGRQVHzAgIycpLC0sFh8xNTAqNSYrLCkBCQoKDgwOGg8PGjUlHyUuNCw0NTE1NSwyLiwtLCwvLTYpLyw0LCwsLDQwLCwvLCwsLCwsLDQsLCksLCwsLCksLP/AABEIANMA7wMBIgACEQEDEQH/xAAcAAEAAQUBAQAAAAAAAAAAAAAAAQIFBgcIBAP/xAA+EAABAwIBBwsEAgEDAwUAAAABAAIDBBEFBhIhMUFRYQcTFBYiMkJUcYGTI4KR0aGxkkNS4WJywhUkM2OD/8QAGwEBAAIDAQEAAAAAAAAAAAAAAAUGAwQHAgH/xAA0EQACAQIDBQYFBQEAAwAAAAAAAQIDBBEhMQUSExRBBlFTcZGhImGBwfAWMrHR4fEjQkP/2gAMAwEAAhEDEQA/AN4KVCIApUIgClQiAlFCIAiIgClQiAlUkqSsXy/yl6DSOLTaea8cO9pt2n/aP5IXmUlFOTM1CjOvUjShq3geLKHlOpKWR0LGvqZGHNfmENY1w1jPOsjgF6smOUGlrn80A6CY3LY5LWfbScxw0E22GxWjV9KeodG9kjCWvY5r2OGtrgbg/lRKvZ72L0L/AD7MW3A3Yt7+Gvz8u46YaVUrNkvj7a6liqG2DiM2Vo8Eg7w9No4EK8KXTTWKOe1Kcqc3CawayJUIi+ngIiIAiIgCIiAlQiIAiIgCIiAIiIAiIgCJZEAREQBEQlAUSPABJIDWi5J0AAadJWg8tMozX1b5QTzTPpwA7Iwe9be46fwNi2Byq5TcxAKOM/UqBeQjW2G+n/I6PQOWoVF3tbF7iL52Y2duxd1Na5Ly6v7f9CIijS6GYcmmU3RKoQyG0FSWsdfUyXUx3DXmn1G5bsG5cxrePJ5lN02kAebzwZsct9bhbsv9wLHiCpSyrY/+N/QonafZ+61dQWuUvs/t6GWIgRSRSgiIgCIiAIiIAiIgCIiAIiIAiIgCIiAIhVIdsPsd6AqREQBeTEsRZTxSTym0cTS5x9N3EnQPVepxWquVrKbPe2gjPZjLZKi219rsZ7A3PEjcsVaoqcHI39nWUry4jSWnX5LqYNjeLvq6iWok70jr22Nbqa0cALBeFEVfbbeLOvU6cacFCKyWRLGFxDQCSSAABcknUANpULYXJNkzzsrq2QdiIlkF/FLbS77QfyeCtnKVkz0OqMrBaCoLnttqZJ42fznDgeCzuhJU+IRcNrUpXrtOqWvz6r0+5iCvWR+UJoKuObTzZ7EzRtiJ0m28aHD04qyosMZOLTRI16MK9OVOayawOmYZQ4Nc0hzXAOaRqIIuCOBC+i15yUZS87CaKQ/UhGdCT4ob6W/aT+CNy2ECrBTqKpFSRyC9tZ2leVGfT3XRkoiLIagRUg39P7VSAIiIAiIgCIiAIl0ugCJdLoAilRdAFBbdVKLoClrraD7HeqkcLr553hP53oC15U4+2hpZKh1i4DNiafHIe6PTaeAK59qJ3SPdI8lz3uL3uOtzibk/lZZylZTdLquajN4KYuY22p8mp7v4zR6cViChbutvzwWiOm9ntncrb8Sa+Kefkui+/wDwL14RhclVPFTx6XyODRuaNZceAAJ9l5FtrknyY5qI10g7cwzYQfDDfS77iPwBvWKhS4k8Df2rfqyt3U66Lz/MzN8JwyOlgigjFmRNDRvO8niTcn1XjyrwBtdSyQGwcRnROPglHdPpsPAlXhFOuKa3ehyiNacaiqp/Fjjj8zmaogdG90bwWvY5zHtOtrgbEflfNbH5Wsmcx7a+MdmQiOcDY+1mv9wM08QN61woCtTdObidc2dexvKEaq+vyfU9eEYpJSzxVEffjcHAbHDUWngQSPddDYVibKmGKojN2StDhvG8HiDcH0XNy2HyT5Tc3I6hkPYlJfBfwy27TfuAv6jitmzrbstx6P8AkhO0mzuPR5iC+KOvzj/mvqbaVGv0/tQDnaNn9r6BTBzkIl0ugCKbogIUoiAhLqUQEIiIAiIgCIiAIiIASsS5RMpuhUhaw2nnuyLe0W7b/YEAcSFlM8oaHOcQ1rAXOJ0AAC5J9BpWgMr8ojX1ck2kRjsQtPhiB0aN50uPrwWrdVuHDLVk7sPZ/OXCcl8Mc39l+dCzkbR7jcqUBsqiNo9xuUJqdRx3S8ZIZOur6uOHTzY+pO4eGIEX07zoA9eC31PUw0sJfI6OCGJou55DGRsGgaToA1BY3ye5OCgo8+QBs0wEsxdozG2u1hOywuTxJWnssMqpMZqXSOLhQRPc2kg0gSW0c9INrjsB1DRvvL0Yxt6e9LVnOdoVKu177g0f2xyXd83+fI2TXcuuGscWwsq6y2jPp4ex7GRzSfwvthXLdhczwyUz0TnEAGrjzGk/97S4D1NgtQAWFhoGwDQofGHAhwBB1g6QsXP5/tyJF9k1uZVfi8sv5Ok62jiq6d8brSRTR2u0ggtcNDmnVuIPALnvG8JfSVEtPJ3o3Wvsc3W1w4EWKu3Jplg/DKqKjkcXUFVII4w4k9FqHHs5p2McdBGoXvsN875VcmefgFZGPqQC0ltboL6T9pN/QuWS4iq1Pfj0NLZFepsy8drXyUsvr0f1NQr6RSGNzXtJa9pDmka2kG4PrdU6vX+lSonQ6C1vrDodBZJZQtrqSOcWDx2JmjwyADO9jocOBCva0byc5TdCqwx5tBUZscl9THX7D/Ymx4Hgt4tOxTtvV4kMepynbFg7K5cV+15ry7voSiItgiCVCIgCIiAIiIAiIgCIiAIiIAjii8WLYnHTQS1EpsyJpcd53AcSbAeq+N4Zs9Ri5NRjqzCOVjKbmom0MZ7cwzpiNbYr6G/cR+Ad61MvXi2JyVU8tRIbvkcXHcBsaOAFh7LyKBr1eJPE61sqwVlbqn11fn+ZBZhyaZM9LqudeLwU5D3bnyeBn8Zx9BvWJ09O6R7Y2Aue9zWMaNbnE2A/K6CyVwBtDSxwNsXAZ0rh45T3j6bBwAWW0o78956I0O0O0OVt+HB/FLLyXV/b/hbOUysfDg2Iub3ujPYCNzyGE+tnlaGpIw2NjRqDGj+F0hlNg4raKqpCQOfhkiBOprnNOa72dY+y5soS4NMUgLJoHGGZjtbHsOaQfwtq+i3FMgOytSEa84vVrL6anpREUSdCPFjLb08mwtAcCNhBBBXTWFTGopad7x/8sET3g+IvjBcCN2krm4Yc+smgoItMlVI1mjTmRA3keeAaCfYrp6CEMY1jRZrGhrRuaBYD8KZsk1TzOa9p6kJXiUdUkn54tmg8tMnDQVb4hfmn/UgJ2xk6r72nR7A7VYVvblAyZ6dSODBeeG8kO86O0z7gPyAtElaFzR4c8tGW7Ye0ect1vP4o5P7P6/ziFu3k3ym6ZSiN5vPTZrH31vZbsP8AwLHiOK0krvkplA6gq45xct7krR4oj3h6jQRxAXy2q8Oeeh621s/nbdqP7lmv6+p0MCpXxp52va17CHMe0Oa4aiCLgj1C+qnTlLWAREQEooRAEREAREQBERAEREBBK1LysZTc5K2hjPYhIfNbxS27LftB/J4LP8rsoW0FJJPo5w9iFp8UhHZ9hpceAWgJZXPc57iXOcS5zjpLnE3JPG6j72turcXUt3ZnZ3FqO5mso6ef+FKIvdgmEPrKiKnj70jrX2Nbrc48ALlRSTbwRf6lSNODnJ4JZmc8kuTGe91fIOywmOnvtfqe/wBh2RxJ3Lay82GYeynhjgjGayNoY0cBtPE6z6r0qwUaapwUTkO0b2V7cSqvTp8l0BK1tyg8mra6Q1tE9tPW2AkEgPNVQFgBJbuvGgB3DTvGyTqWB5T5ZSR1LcOw+NtVXZodISSIaNh0h87t5uOzxG8A+qkoRi3PTriadOcoSUoPBo1NVYJiEBLZ6KpaR4oWdIjOnY9lx7KuhybxOpdmQUc7NNueq2mmibxu+xcPRbJ6mVc3bq8RrHOOtlK4UsTeAaBptvsNZVAySxGlu+ixGplI08xiLulRu3jPIuzdcD3VcW1NlueG9/OBPvbe0XDd3vrgsS7cnnJ3FhmdNI8VNdK20s1rBjNB5uIbG6rnWbDVqWbLDsissumSyUtRGaSvp23npnG92mwEkTvGw6NOy413BOYqyRcWk46FflJybctQtK8p+TPRarn4xaGpJdo1Mm1vb794ep3LdSteUuBMrqWWndYZwux3+yQd135/glYq9LiQw6knsm/dlcKp/wCryfl/hzsi+tXSvikfFIM18bnMe07HA2K+SgGsDrUZKSxWjNq8k2U2fG6gkPajBfATtjv2m/aTccDwWxwVzZhmIyU00c8Rs+Jwe3cbaweBFweBXQuDYtHV08VRH3ZGgkbWnUWniDcKZs62/HdeqOb9o9n8vX40F8M/Z9fXX1PeiIt0rARCiAIiIAiIgCIiAKlyqJWHcpOU3Q6UxMNp6nOY0jWxlu2/8EAcTwXic1CLkzPbW87irGlDVs17yi5TdNqy1hvBT50cdtTnX7b/AHIsOAG9YqiKv1JucnJnYLS2hbUY0oaJBbf5KcmeYgNZIPqVAtHfW2C9x/kRf0DVr7IrJw19WyMg80z6k5/+sHu33uOj3J2LfsbA0AAAAAAAaAANQC37Kji+Iyqdp9o7sVaQeub8ui+5UiIpQoZbcpcXFFRVVWdPMQySgHxOa05rfd1h7rDuTnBTBRMnk7dVW/8AvKqV3efJL2gCdwa4C28u3q9cptM6bBsRYzX0Z7/UMIebezSqMmKts1DSSssWvp4HC2z6bbj2Nx7Kpdqqk428Ix0bz+mn58jPQSxLkilFzs3DCeUmnNOynxiEWqMOlje4jQZaV7w2WJ28dv2u7etlwTB7Gvabte0Oad7SLg/grX3KlVNjwetvrexsTBtc98jQAP5Pss3wWAw01PC7vRwQxniWxtB/kLpfZmpOdnhLRSaXlk/uaVZfEe5CiKzGE1byt5MWLa+MaDmx1Ft+pj//ABP2rWi6Wr6Fk8UkMgzmSNLHjeCP7XPOP4K+iqZad+ksd2Xf72HS1w9R/NxsURe0d2W+tGdD7NbR4tLlpvOOnl/n9FvWfclOU3MzmikP05zeK+ps1tX3AW9QN6wFSx5aQ5pIIIII0EEG4I4rUpVHTkpIsF/ZxvKEqMuvs+h0207FUsfyMyjFfSMl0c636c4GyQazbcRZw9eCv91YIyUlijkFWlKjN05rNPAIiL0YwiKUBCIiAIihxQHzqJ2sa57yGsY0uc46gALkn0C5+yqx91dVSTm4aTmxNPhib3R66yeJKz3lZymzGNoIz2pAHzkbI73az7iLngBvWq1E3tbF7iL/ANmdnbkHdTWbyXl/v5qECLNOTDJjpVT0iQXhpiHadT5tbB7d4/bvWnTg6klFFmvbqFpRlWnovd9DYeQGTPQaRoeLTzWkm3tNuyz7QfySsmRFYIxUUoo5BXrzr1JVZ6t4hUd70/tNfp/arXowlL4w4FpALSCCDpBB1gjctU0NScnqh1BVZwwyaRz8OqzcshzyXGnmd4bEkgnidRObthW3KKejZTSmuMIpc20vSM0sI2Ah2s31Aab6lqXlnTu6TpVVl/D70eoycXijyxSte0PaQ5rgC1zSCCDtBGghUVlZHCx0sr2RRtF3PkcGNA4krTdTUYYHuOEMx+OMkm9FL0encd7RLnO/Nl98KqMFEzHYszGHODhmPxZ5qKcO/wDzt/II3qnR7LR4m66yw8s/5PfOQb3cVj5mU4a12UFdBOGubhFBLzsb3gt6fVt7pa0/6bDv4jbZu0i24svhh8kLoo3QGN0JY3mjCWmPMtozM3Rb0XoV0tranbUlSprBIxttvFlLXbD7HeqlDm3UNdsPsd62D4VLBeVTJjpFOKqMXlpgS+2t8Gtw+3vemcs6UPbcEHSDruvFSCnFxZs2lzO1rRrQ1RzGiyHLnJvoFW5jR9GS8kB/6SdLPtOj0tvWPKvTi4ScWdgtq8LilGrDRrEyfk/ym6DVtzzaCa0c25unsv8AtJ/BK3o0/wDC5kW6OTLKbpdLzEhvNTAN063xeB3G3dPoN6kbKt/839Cndp9n6XcF8pfZ/b0M1RAUUmUcIiIAiIgC8GN4tHSU8tRJ3Y2k22udqa0cSbBe5y1ByrZTc9OKOM/TpzeS3imta32g29Sdyw16vDhiSWzLGV7cRpLTV+X5kYXiWIPqZpJ5Dd8ji93vqA4AWA4BeZEUA3i8WdchFQioxWCR9aSlfNIyKMZz5HNYxo2uJsF0Jk1gTKGmip22OaLvcPHIdLnfn+AFgXJJkxcur5Bqzo6cHfqe/wD8R9y2ipazpbsd96s552k2hxq3Lwfwx1+cv8/sFUa/T+/+E73p/arst8qgREQFE0rWNc9xDWtBc5x0ANAuSTuAWjqmtdjdSa6ouaON7m4fSu7uYDbnpG6i91turVqAWy+VGpdHguIubr6O5ns8hjv4cVgOEwhlPAxugNijA/wChtr3MqNJRhq/4IDb13OhQUYPByfseoDZu1KJIw4FrgHNIsWuFwRxB1qpFTsXjiUHFp4nhyXxV2C1sUYJ/wDTK2URPjJJFJUv7j2X1McdBHvsC3UtEZaRB2H1V/CwPHBzXAj+lurBKl0tLTSP70kEL3f9zo2k/wAlXbZVxKvQxnqngdD2LdTubbGebTw8z2qC26lFKE0UtdsPsd6qUFt1DTsPsd6Ax7LrJrp9I5jQOejvJAd7wNLPRw0etjsWhSLGx0EaCDosV06QtN8qeTPR6jpUYtFUE51tTJ9bv8h2vXOUde0cVvouXZnaO5N2s3k8159V9fzUwZXTJrHX0NVFUNuQ02kaPHGe838aRxAVrRRcZOLxReq1KNaDpzWKeR0tSVTJWMljIcyRrXscNoIuD+F91rPkkymu11BIdLc6SnJ/263sHoe0PV25bLaVYKVRVIqSOQX9pKzryoy6afNdCURFlNIXS6XUOP8AygLDlnlIKCkfKLc6/wCnADtkI0G25ou4+ltq0E95cS4kkkkknSSTpJPFZLygZS9Oq3ZhvBDeOHc7T2n/AHEfgBYyoS6rcSeC0R1DYGzuUt96S+KWb+S6IK4ZP4K+tqYqdmgvPad/sYNLnH0H82Ct63JyWZM9Hp+lSD6tSAW31sh1tH3d7/HcvFvS4k8OhtbY2grK3c1+55Lz/wAMyoaJkEUcMYzY42tYwbmgWX073p/aqIupU8cmbbeLCXUqLofAl0ul0BbsosIFZR1NK7QJ4ZIr680uaQHexsfZabyYq3GE00wLKmjPRqiM62uZ2QeIIGv1W9brCMtuTnpkoraOQUle1uaZCLxVDBqZO0a9QAcLkDYbC2hf2iuqW71WaI3adir2juY4NZoxpFbpm4tTnMqMNqJCP9ShIqWP4gA3b6HSqqeixirOZT0L6UHQZ8QIiazjzQ7TvYFVdbJut7d3fcpa2JeOW7ufXFYHjx6B1ZJT4VDcy1kjOct/pUzXZ0kjtws33sVvWKMMa1jRZrQGtA2ACwH4WLZD5AxYYJJXvNTWz26RVPFiRsZG3wMFho22G4AZXdWuytVbUlDr18y77Ps1Z0VTWb1fmES6LcN8KHC6lEBS12w+x3rwZQYKytppad+gPb2Xf7HjS1w9DZXAi6lfGk1gz1CcoSUovBrM5prqJ8EskMgzXxuLHjiDs4L4LaHK3kxcNr4xpGbHUW3amP8Abun1buWr1AVqTpzcTruzL5XtvGqtdH8mfegrXwSxzRnNfG4PYeI38NnuuhMBxllZTRVMep7e03XmOGhzT6G650Wc8lmU3R6g0kh+lUEZl9TZ9Q/yHZ9Q1Z7OtuS3XoyJ7R7O5ihxoL4oe66+mvqbkUqlp2KVMnNgSsJ5Tspui0vMMNp6kObo1si1Pdwv3R6ncsvq6pkTHyyENZG1z3uOwAXJ/C58ykxx9dVS1DrgONo2nwRjut/Gk8SVqXdbhwwWrLDsDZ/N3G/JfDHN/N9EWxERQh08yLIXJrp9W1jh9GK0k53tB0M+46PS+5b5aANAtu0LnChxiopw4QSywhxBcI3uZnEar21r1dba/wA1VfK/9reoXMKUcMMyq7W2Nc39bf30orRZ/U6HumcueOttf5qq+V/7TrbX+aqvlf8AtbHPx7iI/SdfxF7nQ+cmcueOttf5qq+V/wC0621/mqr5X/tOfj3D9J1/EXudD5yZy54621/mqr5X/tOttf5qq+V/7Tn49w/SdfxF7nQ+cmcueOttf5qq+V/7TrbX+aqvlf8AtOfj3D9J1/EXudDXS655621/mqr5X/tOttf5qq+V/wC05+PcP0nX8Re50PnJnLnjrbX+aqvlf+0621/mqr5X/tOfj3D9J1/EXudD5yZy54621/mqr5X/ALTrbX+aqflf+05+PcP0pX8Re50PdLrnjrbX+aqvlf8AtOttf5qq+V/7Tn49w/SlfxF7nQ+cl1zx1tr/ADVT8r/2nW2v81VfK/8Aac/HuH6Tr+Ivc6BrKZksb4pAHMka5j2na0ixC57ykwN9DVS07rkNN43Hxxnuu/Gg8QVX1tr/ADVV8r/2vFXYnNUEOmkkmc0WaZHF5AvewJ2LWuLiFVaZk3sfZFzs+o25pxeqz16M8ylriCCLgjSCNBB3hQi0izNY5M31kPlJ0+kZI4/Wj+nOP+sDvejhp9b7lkd1oTITKXoFW1zjaGW0c42BpOh/2nT6E71vljvcHSLKdtqvEhnqcp21s/krlqK+GWa+6+n9GA8r2IvjpIIW6GzyHnCNrWAODfdxB+1aiW/8r8mG4hSmG4ZIxwkhedIDwCNPAgkH/haeqshMRjcWmmlfbxRASNPoWrSvKc3PFLFFm7OXttC24UpKMk3jjlj+aFhRXjqbiHlan4ynU3EPK1PxlaXDn3Ms3O2/iR9UWdFeOpuIeVqPjKdTcQ8rU/GU4c+5n3nbfxI+qLOivHU3EPK1PxlOpuIeVqfjKcOfcz5ztv4kfVFnRXjqbiHlan4ynU3EPK1PxlOHPuY5238SPqizorx1NxDytT8ZTqbiHlan4ynDn3Mc7b+JH1RZ0V46m4h5Wp+Mp1NxDytT8ZThz7mOdt/Ej6os6K8dTcQ8rU/GU6m4h5Wp+Mpw59zHO2/iR9UWdFeOpuIeVqfjKdTcQ8rU/GU4c+5jnbfxI+qLOivHU3EPK1HxlOpuIeVqfjKcOfcxztv4kfVFnRXjqbiHlaj4ynU3EPK1PxlOHPuZ95238SPqizorx1NxDytT8ZTqbiHlaj4ynDn3Mc7b+JH1RZ0V46m4h5Wp+Mp1NxDytT8ZThz7mOdt/Ej6os6K8dTcQ8rU/GU6m4h5Wo+Mpw59zHO2/iR9UWdbw5NcRfPhseeSTE58IcdrG2zfwCB7LWWHcn2ITPDeYfCL9p8302tG/TpPoAVufAMEZR00dMwktYO046C5xN3OPqSt+ypzjJtrIqXaa9t6tKNOElKWOOWeCLmQviHlSilCijPKZ5UogIzymeVKICM8pnlSiAjPKZ5UogIzymeVKICM8pnlSiAjPKZ5UogIzymeVKICM8pnlSiAjPKZ5UogIzymeVKICM8pnlSiAjPKZ5UogKc83C+wCIg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6" name="AutoShape 8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8" name="AutoShape 10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87624" y="764704"/>
            <a:ext cx="676875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ПОЗНАВАТЕ ЛИ МЕ?   </a:t>
            </a:r>
            <a:r>
              <a:rPr lang="bg-BG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bg-BG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59632" y="1844824"/>
            <a:ext cx="691276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Що за син знак пред нас виси?</a:t>
            </a:r>
          </a:p>
          <a:p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Казва: “Стоп!” на движещите се коли,</a:t>
            </a:r>
          </a:p>
          <a:p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а на пешеходеца шепти: “Върви,</a:t>
            </a:r>
          </a:p>
          <a:p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по чистите пътечки черно-бели!”</a:t>
            </a:r>
          </a:p>
          <a:p>
            <a:r>
              <a:rPr lang="bg-BG" sz="24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endParaRPr lang="bg-BG" sz="2400" b="1" i="1" dirty="0">
              <a:solidFill>
                <a:srgbClr val="0000FF"/>
              </a:solidFill>
            </a:endParaRPr>
          </a:p>
        </p:txBody>
      </p:sp>
      <p:pic>
        <p:nvPicPr>
          <p:cNvPr id="10" name="Picture 2" descr="C:\Users\Бикова\Pictures\Desktop\New folder\PZ\imagesCADVSFO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3861048"/>
            <a:ext cx="2105025" cy="2171700"/>
          </a:xfrm>
          <a:prstGeom prst="rect">
            <a:avLst/>
          </a:prstGeom>
          <a:noFill/>
        </p:spPr>
      </p:pic>
      <p:sp>
        <p:nvSpPr>
          <p:cNvPr id="9" name="Notched Right Arrow 8">
            <a:hlinkClick r:id="" action="ppaction://hlinkshowjump?jump=nextslide"/>
          </p:cNvPr>
          <p:cNvSpPr/>
          <p:nvPr/>
        </p:nvSpPr>
        <p:spPr>
          <a:xfrm>
            <a:off x="7812360" y="5877272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620688"/>
            <a:ext cx="7416824" cy="5616624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38100" cmpd="tri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bg-BG" sz="2000" b="1" dirty="0">
              <a:solidFill>
                <a:srgbClr val="4F81BD">
                  <a:lumMod val="50000"/>
                </a:srgbClr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2050" name="AutoShape 2" descr="data:image/jpeg;base64,/9j/4AAQSkZJRgABAQAAAQABAAD/2wCEAAkGBhAPDw8PEBQQDxAQEA8PDxAPFBQPFBAQFREVFxUVFBQXGyYeFxkjGRQVHzAgIycpLC0sFh8xNTAqNSYrLCkBCQoKDgwOGg8PGjUlHyUuNCw0NTE1NSwyLiwtLCwvLTYpLyw0LCwsLDQwLCwvLCwsLCwsLDQsLCksLCwsLCksLP/AABEIANMA7wMBIgACEQEDEQH/xAAcAAEAAQUBAQAAAAAAAAAAAAAAAQIFBgcIBAP/xAA+EAABAwIBBwsEAgEDAwUAAAABAAIDBBEFBhIhMUFRYQcTFBYiMkJUcYGTI4KR0aGxkkNS4WJywhUkM2OD/8QAGwEBAAIDAQEAAAAAAAAAAAAAAAUGAwQHAgH/xAA0EQACAQIDBQYFBQEAAwAAAAAAAQIDBBEhMQUSExRBBlFTcZGhImGBwfAWMrHR4fEjQkP/2gAMAwEAAhEDEQA/AN4KVCIApUIgClQiAlFCIAiIgClQiAlUkqSsXy/yl6DSOLTaea8cO9pt2n/aP5IXmUlFOTM1CjOvUjShq3geLKHlOpKWR0LGvqZGHNfmENY1w1jPOsjgF6smOUGlrn80A6CY3LY5LWfbScxw0E22GxWjV9KeodG9kjCWvY5r2OGtrgbg/lRKvZ72L0L/AD7MW3A3Yt7+Gvz8u46YaVUrNkvj7a6liqG2DiM2Vo8Eg7w9No4EK8KXTTWKOe1Kcqc3CawayJUIi+ngIiIAiIgCIiAlQiIAiIgCIiAIiIAiIgCJZEAREQBEQlAUSPABJIDWi5J0AAadJWg8tMozX1b5QTzTPpwA7Iwe9be46fwNi2Byq5TcxAKOM/UqBeQjW2G+n/I6PQOWoVF3tbF7iL52Y2duxd1Na5Ly6v7f9CIijS6GYcmmU3RKoQyG0FSWsdfUyXUx3DXmn1G5bsG5cxrePJ5lN02kAebzwZsct9bhbsv9wLHiCpSyrY/+N/QonafZ+61dQWuUvs/t6GWIgRSRSgiIgCIiAIiIAiIgCIiAIiIAiIgCIiAIhVIdsPsd6AqREQBeTEsRZTxSTym0cTS5x9N3EnQPVepxWquVrKbPe2gjPZjLZKi219rsZ7A3PEjcsVaoqcHI39nWUry4jSWnX5LqYNjeLvq6iWok70jr22Nbqa0cALBeFEVfbbeLOvU6cacFCKyWRLGFxDQCSSAABcknUANpULYXJNkzzsrq2QdiIlkF/FLbS77QfyeCtnKVkz0OqMrBaCoLnttqZJ42fznDgeCzuhJU+IRcNrUpXrtOqWvz6r0+5iCvWR+UJoKuObTzZ7EzRtiJ0m28aHD04qyosMZOLTRI16MK9OVOayawOmYZQ4Nc0hzXAOaRqIIuCOBC+i15yUZS87CaKQ/UhGdCT4ob6W/aT+CNy2ECrBTqKpFSRyC9tZ2leVGfT3XRkoiLIagRUg39P7VSAIiIAiIgCIiAIl0ugCJdLoAilRdAFBbdVKLoClrraD7HeqkcLr553hP53oC15U4+2hpZKh1i4DNiafHIe6PTaeAK59qJ3SPdI8lz3uL3uOtzibk/lZZylZTdLquajN4KYuY22p8mp7v4zR6cViChbutvzwWiOm9ntncrb8Sa+Kefkui+/wDwL14RhclVPFTx6XyODRuaNZceAAJ9l5FtrknyY5qI10g7cwzYQfDDfS77iPwBvWKhS4k8Df2rfqyt3U66Lz/MzN8JwyOlgigjFmRNDRvO8niTcn1XjyrwBtdSyQGwcRnROPglHdPpsPAlXhFOuKa3ehyiNacaiqp/Fjjj8zmaogdG90bwWvY5zHtOtrgbEflfNbH5Wsmcx7a+MdmQiOcDY+1mv9wM08QN61woCtTdObidc2dexvKEaq+vyfU9eEYpJSzxVEffjcHAbHDUWngQSPddDYVibKmGKojN2StDhvG8HiDcH0XNy2HyT5Tc3I6hkPYlJfBfwy27TfuAv6jitmzrbstx6P8AkhO0mzuPR5iC+KOvzj/mvqbaVGv0/tQDnaNn9r6BTBzkIl0ugCKbogIUoiAhLqUQEIiIAiIgCIiAIiIASsS5RMpuhUhaw2nnuyLe0W7b/YEAcSFlM8oaHOcQ1rAXOJ0AAC5J9BpWgMr8ojX1ck2kRjsQtPhiB0aN50uPrwWrdVuHDLVk7sPZ/OXCcl8Mc39l+dCzkbR7jcqUBsqiNo9xuUJqdRx3S8ZIZOur6uOHTzY+pO4eGIEX07zoA9eC31PUw0sJfI6OCGJou55DGRsGgaToA1BY3ye5OCgo8+QBs0wEsxdozG2u1hOywuTxJWnssMqpMZqXSOLhQRPc2kg0gSW0c9INrjsB1DRvvL0Yxt6e9LVnOdoVKu177g0f2xyXd83+fI2TXcuuGscWwsq6y2jPp4ex7GRzSfwvthXLdhczwyUz0TnEAGrjzGk/97S4D1NgtQAWFhoGwDQofGHAhwBB1g6QsXP5/tyJF9k1uZVfi8sv5Ok62jiq6d8brSRTR2u0ggtcNDmnVuIPALnvG8JfSVEtPJ3o3Wvsc3W1w4EWKu3Jplg/DKqKjkcXUFVII4w4k9FqHHs5p2McdBGoXvsN875VcmefgFZGPqQC0ltboL6T9pN/QuWS4iq1Pfj0NLZFepsy8drXyUsvr0f1NQr6RSGNzXtJa9pDmka2kG4PrdU6vX+lSonQ6C1vrDodBZJZQtrqSOcWDx2JmjwyADO9jocOBCva0byc5TdCqwx5tBUZscl9THX7D/Ymx4Hgt4tOxTtvV4kMepynbFg7K5cV+15ry7voSiItgiCVCIgCIiAIiIAiIgCIiAIiIAjii8WLYnHTQS1EpsyJpcd53AcSbAeq+N4Zs9Ri5NRjqzCOVjKbmom0MZ7cwzpiNbYr6G/cR+Ad61MvXi2JyVU8tRIbvkcXHcBsaOAFh7LyKBr1eJPE61sqwVlbqn11fn+ZBZhyaZM9LqudeLwU5D3bnyeBn8Zx9BvWJ09O6R7Y2Aue9zWMaNbnE2A/K6CyVwBtDSxwNsXAZ0rh45T3j6bBwAWW0o78956I0O0O0OVt+HB/FLLyXV/b/hbOUysfDg2Iub3ujPYCNzyGE+tnlaGpIw2NjRqDGj+F0hlNg4raKqpCQOfhkiBOprnNOa72dY+y5soS4NMUgLJoHGGZjtbHsOaQfwtq+i3FMgOytSEa84vVrL6anpREUSdCPFjLb08mwtAcCNhBBBXTWFTGopad7x/8sET3g+IvjBcCN2krm4Yc+smgoItMlVI1mjTmRA3keeAaCfYrp6CEMY1jRZrGhrRuaBYD8KZsk1TzOa9p6kJXiUdUkn54tmg8tMnDQVb4hfmn/UgJ2xk6r72nR7A7VYVvblAyZ6dSODBeeG8kO86O0z7gPyAtElaFzR4c8tGW7Ye0ect1vP4o5P7P6/ziFu3k3ym6ZSiN5vPTZrH31vZbsP8AwLHiOK0krvkplA6gq45xct7krR4oj3h6jQRxAXy2q8Oeeh621s/nbdqP7lmv6+p0MCpXxp52va17CHMe0Oa4aiCLgj1C+qnTlLWAREQEooRAEREAREQBERAEREBBK1LysZTc5K2hjPYhIfNbxS27LftB/J4LP8rsoW0FJJPo5w9iFp8UhHZ9hpceAWgJZXPc57iXOcS5zjpLnE3JPG6j72turcXUt3ZnZ3FqO5mso6ef+FKIvdgmEPrKiKnj70jrX2Nbrc48ALlRSTbwRf6lSNODnJ4JZmc8kuTGe91fIOywmOnvtfqe/wBh2RxJ3Lay82GYeynhjgjGayNoY0cBtPE6z6r0qwUaapwUTkO0b2V7cSqvTp8l0BK1tyg8mra6Q1tE9tPW2AkEgPNVQFgBJbuvGgB3DTvGyTqWB5T5ZSR1LcOw+NtVXZodISSIaNh0h87t5uOzxG8A+qkoRi3PTriadOcoSUoPBo1NVYJiEBLZ6KpaR4oWdIjOnY9lx7KuhybxOpdmQUc7NNueq2mmibxu+xcPRbJ6mVc3bq8RrHOOtlK4UsTeAaBptvsNZVAySxGlu+ixGplI08xiLulRu3jPIuzdcD3VcW1NlueG9/OBPvbe0XDd3vrgsS7cnnJ3FhmdNI8VNdK20s1rBjNB5uIbG6rnWbDVqWbLDsissumSyUtRGaSvp23npnG92mwEkTvGw6NOy413BOYqyRcWk46FflJybctQtK8p+TPRarn4xaGpJdo1Mm1vb794ep3LdSteUuBMrqWWndYZwux3+yQd135/glYq9LiQw6knsm/dlcKp/wCryfl/hzsi+tXSvikfFIM18bnMe07HA2K+SgGsDrUZKSxWjNq8k2U2fG6gkPajBfATtjv2m/aTccDwWxwVzZhmIyU00c8Rs+Jwe3cbaweBFweBXQuDYtHV08VRH3ZGgkbWnUWniDcKZs62/HdeqOb9o9n8vX40F8M/Z9fXX1PeiIt0rARCiAIiIAiIgCIiAKlyqJWHcpOU3Q6UxMNp6nOY0jWxlu2/8EAcTwXic1CLkzPbW87irGlDVs17yi5TdNqy1hvBT50cdtTnX7b/AHIsOAG9YqiKv1JucnJnYLS2hbUY0oaJBbf5KcmeYgNZIPqVAtHfW2C9x/kRf0DVr7IrJw19WyMg80z6k5/+sHu33uOj3J2LfsbA0AAAAAAAaAANQC37Kji+Iyqdp9o7sVaQeub8ui+5UiIpQoZbcpcXFFRVVWdPMQySgHxOa05rfd1h7rDuTnBTBRMnk7dVW/8AvKqV3efJL2gCdwa4C28u3q9cptM6bBsRYzX0Z7/UMIebezSqMmKts1DSSssWvp4HC2z6bbj2Nx7Kpdqqk428Ix0bz+mn58jPQSxLkilFzs3DCeUmnNOynxiEWqMOlje4jQZaV7w2WJ28dv2u7etlwTB7Gvabte0Oad7SLg/grX3KlVNjwetvrexsTBtc98jQAP5Pss3wWAw01PC7vRwQxniWxtB/kLpfZmpOdnhLRSaXlk/uaVZfEe5CiKzGE1byt5MWLa+MaDmx1Ft+pj//ABP2rWi6Wr6Fk8UkMgzmSNLHjeCP7XPOP4K+iqZad+ksd2Xf72HS1w9R/NxsURe0d2W+tGdD7NbR4tLlpvOOnl/n9FvWfclOU3MzmikP05zeK+ps1tX3AW9QN6wFSx5aQ5pIIIII0EEG4I4rUpVHTkpIsF/ZxvKEqMuvs+h0207FUsfyMyjFfSMl0c636c4GyQazbcRZw9eCv91YIyUlijkFWlKjN05rNPAIiL0YwiKUBCIiAIihxQHzqJ2sa57yGsY0uc46gALkn0C5+yqx91dVSTm4aTmxNPhib3R66yeJKz3lZymzGNoIz2pAHzkbI73az7iLngBvWq1E3tbF7iL/ANmdnbkHdTWbyXl/v5qECLNOTDJjpVT0iQXhpiHadT5tbB7d4/bvWnTg6klFFmvbqFpRlWnovd9DYeQGTPQaRoeLTzWkm3tNuyz7QfySsmRFYIxUUoo5BXrzr1JVZ6t4hUd70/tNfp/arXowlL4w4FpALSCCDpBB1gjctU0NScnqh1BVZwwyaRz8OqzcshzyXGnmd4bEkgnidRObthW3KKejZTSmuMIpc20vSM0sI2Ah2s31Aab6lqXlnTu6TpVVl/D70eoycXijyxSte0PaQ5rgC1zSCCDtBGghUVlZHCx0sr2RRtF3PkcGNA4krTdTUYYHuOEMx+OMkm9FL0encd7RLnO/Nl98KqMFEzHYszGHODhmPxZ5qKcO/wDzt/II3qnR7LR4m66yw8s/5PfOQb3cVj5mU4a12UFdBOGubhFBLzsb3gt6fVt7pa0/6bDv4jbZu0i24svhh8kLoo3QGN0JY3mjCWmPMtozM3Rb0XoV0tranbUlSprBIxttvFlLXbD7HeqlDm3UNdsPsd62D4VLBeVTJjpFOKqMXlpgS+2t8Gtw+3vemcs6UPbcEHSDruvFSCnFxZs2lzO1rRrQ1RzGiyHLnJvoFW5jR9GS8kB/6SdLPtOj0tvWPKvTi4ScWdgtq8LilGrDRrEyfk/ym6DVtzzaCa0c25unsv8AtJ/BK3o0/wDC5kW6OTLKbpdLzEhvNTAN063xeB3G3dPoN6kbKt/839Cndp9n6XcF8pfZ/b0M1RAUUmUcIiIAiIgC8GN4tHSU8tRJ3Y2k22udqa0cSbBe5y1ByrZTc9OKOM/TpzeS3imta32g29Sdyw16vDhiSWzLGV7cRpLTV+X5kYXiWIPqZpJ5Dd8ji93vqA4AWA4BeZEUA3i8WdchFQioxWCR9aSlfNIyKMZz5HNYxo2uJsF0Jk1gTKGmip22OaLvcPHIdLnfn+AFgXJJkxcur5Bqzo6cHfqe/wD8R9y2ipazpbsd96s552k2hxq3Lwfwx1+cv8/sFUa/T+/+E73p/arst8qgREQFE0rWNc9xDWtBc5x0ANAuSTuAWjqmtdjdSa6ouaON7m4fSu7uYDbnpG6i91turVqAWy+VGpdHguIubr6O5ns8hjv4cVgOEwhlPAxugNijA/wChtr3MqNJRhq/4IDb13OhQUYPByfseoDZu1KJIw4FrgHNIsWuFwRxB1qpFTsXjiUHFp4nhyXxV2C1sUYJ/wDTK2URPjJJFJUv7j2X1McdBHvsC3UtEZaRB2H1V/CwPHBzXAj+lurBKl0tLTSP70kEL3f9zo2k/wAlXbZVxKvQxnqngdD2LdTubbGebTw8z2qC26lFKE0UtdsPsd6qUFt1DTsPsd6Ax7LrJrp9I5jQOejvJAd7wNLPRw0etjsWhSLGx0EaCDosV06QtN8qeTPR6jpUYtFUE51tTJ9bv8h2vXOUde0cVvouXZnaO5N2s3k8159V9fzUwZXTJrHX0NVFUNuQ02kaPHGe838aRxAVrRRcZOLxReq1KNaDpzWKeR0tSVTJWMljIcyRrXscNoIuD+F91rPkkymu11BIdLc6SnJ/263sHoe0PV25bLaVYKVRVIqSOQX9pKzryoy6afNdCURFlNIXS6XUOP8AygLDlnlIKCkfKLc6/wCnADtkI0G25ou4+ltq0E95cS4kkkkknSSTpJPFZLygZS9Oq3ZhvBDeOHc7T2n/AHEfgBYyoS6rcSeC0R1DYGzuUt96S+KWb+S6IK4ZP4K+tqYqdmgvPad/sYNLnH0H82Ct63JyWZM9Hp+lSD6tSAW31sh1tH3d7/HcvFvS4k8OhtbY2grK3c1+55Lz/wAMyoaJkEUcMYzY42tYwbmgWX073p/aqIupU8cmbbeLCXUqLofAl0ul0BbsosIFZR1NK7QJ4ZIr680uaQHexsfZabyYq3GE00wLKmjPRqiM62uZ2QeIIGv1W9brCMtuTnpkoraOQUle1uaZCLxVDBqZO0a9QAcLkDYbC2hf2iuqW71WaI3adir2juY4NZoxpFbpm4tTnMqMNqJCP9ShIqWP4gA3b6HSqqeixirOZT0L6UHQZ8QIiazjzQ7TvYFVdbJut7d3fcpa2JeOW7ufXFYHjx6B1ZJT4VDcy1kjOct/pUzXZ0kjtws33sVvWKMMa1jRZrQGtA2ACwH4WLZD5AxYYJJXvNTWz26RVPFiRsZG3wMFho22G4AZXdWuytVbUlDr18y77Ps1Z0VTWb1fmES6LcN8KHC6lEBS12w+x3rwZQYKytppad+gPb2Xf7HjS1w9DZXAi6lfGk1gz1CcoSUovBrM5prqJ8EskMgzXxuLHjiDs4L4LaHK3kxcNr4xpGbHUW3amP8Abun1buWr1AVqTpzcTruzL5XtvGqtdH8mfegrXwSxzRnNfG4PYeI38NnuuhMBxllZTRVMep7e03XmOGhzT6G650Wc8lmU3R6g0kh+lUEZl9TZ9Q/yHZ9Q1Z7OtuS3XoyJ7R7O5ihxoL4oe66+mvqbkUqlp2KVMnNgSsJ5Tspui0vMMNp6kObo1si1Pdwv3R6ncsvq6pkTHyyENZG1z3uOwAXJ/C58ykxx9dVS1DrgONo2nwRjut/Gk8SVqXdbhwwWrLDsDZ/N3G/JfDHN/N9EWxERQh08yLIXJrp9W1jh9GK0k53tB0M+46PS+5b5aANAtu0LnChxiopw4QSywhxBcI3uZnEar21r1dba/wA1VfK/9reoXMKUcMMyq7W2Nc39bf30orRZ/U6HumcueOttf5qq+V/7TrbX+aqvlf8AtbHPx7iI/SdfxF7nQ+cmcueOttf5qq+V/wC0621/mqr5X/tOfj3D9J1/EXudD5yZy54621/mqr5X/tOttf5qq+V/7Tn49w/SdfxF7nQ+cmcueOttf5qq+V/7TrbX+aqvlf8AtOfj3D9J1/EXudDXS655621/mqr5X/tOttf5qq+V/wC05+PcP0nX8Re50PnJnLnjrbX+aqvlf+0621/mqr5X/tOfj3D9J1/EXudD5yZy54621/mqr5X/ALTrbX+aqflf+05+PcP0pX8Re50PdLrnjrbX+aqvlf8AtOttf5qq+V/7Tn49w/SlfxF7nQ+cl1zx1tr/ADVT8r/2nW2v81VfK/8Aac/HuH6Tr+Ivc6BrKZksb4pAHMka5j2na0ixC57ykwN9DVS07rkNN43Hxxnuu/Gg8QVX1tr/ADVV8r/2vFXYnNUEOmkkmc0WaZHF5AvewJ2LWuLiFVaZk3sfZFzs+o25pxeqz16M8ylriCCLgjSCNBB3hQi0izNY5M31kPlJ0+kZI4/Wj+nOP+sDvejhp9b7lkd1oTITKXoFW1zjaGW0c42BpOh/2nT6E71vljvcHSLKdtqvEhnqcp21s/krlqK+GWa+6+n9GA8r2IvjpIIW6GzyHnCNrWAODfdxB+1aiW/8r8mG4hSmG4ZIxwkhedIDwCNPAgkH/haeqshMRjcWmmlfbxRASNPoWrSvKc3PFLFFm7OXttC24UpKMk3jjlj+aFhRXjqbiHlan4ynU3EPK1PxlaXDn3Ms3O2/iR9UWdFeOpuIeVqPjKdTcQ8rU/GU4c+5n3nbfxI+qLOivHU3EPK1PxlOpuIeVqfjKcOfcz5ztv4kfVFnRXjqbiHlan4ynU3EPK1PxlOHPuY5238SPqizorx1NxDytT8ZTqbiHlan4ynDn3Mc7b+JH1RZ0V46m4h5Wp+Mp1NxDytT8ZThz7mOdt/Ej6os6K8dTcQ8rU/GU6m4h5Wp+Mpw59zHO2/iR9UWdFeOpuIeVqfjKdTcQ8rU/GU4c+5jnbfxI+qLOivHU3EPK1HxlOpuIeVqfjKcOfcxztv4kfVFnRXjqbiHlaj4ynU3EPK1PxlOHPuZ95238SPqizorx1NxDytT8ZTqbiHlaj4ynDn3Mc7b+JH1RZ0V46m4h5Wp+Mp1NxDytT8ZThz7mOdt/Ej6os6K8dTcQ8rU/GU6m4h5Wo+Mpw59zHO2/iR9UWdbw5NcRfPhseeSTE58IcdrG2zfwCB7LWWHcn2ITPDeYfCL9p8302tG/TpPoAVufAMEZR00dMwktYO046C5xN3OPqSt+ypzjJtrIqXaa9t6tKNOElKWOOWeCLmQviHlSilCijPKZ5UogIzymeVKICM8pnlSiAjPKZ5UogIzymeVKICM8pnlSiAjPKZ5UogIzymeVKICM8pnlSiAjPKZ5UogIzymeVKICM8pnlSiAjPKZ5UogKc83C+wCIg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6" name="AutoShape 8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8" name="AutoShape 10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87624" y="764704"/>
            <a:ext cx="676875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ПОЗНАВАТЕ ЛИ МЕ?   </a:t>
            </a:r>
            <a:r>
              <a:rPr lang="bg-BG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bg-BG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47664" y="1988840"/>
            <a:ext cx="626469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Видиш ли на улицата този знак,</a:t>
            </a:r>
          </a:p>
          <a:p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някой скоро светлинка ще пусне,</a:t>
            </a:r>
          </a:p>
          <a:p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пешеходците бързо ще пропусне.</a:t>
            </a:r>
          </a:p>
          <a:p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Кой е знакът?</a:t>
            </a:r>
          </a:p>
          <a:p>
            <a:r>
              <a:rPr lang="bg-BG" sz="24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endParaRPr lang="bg-BG" sz="2400" b="1" i="1" dirty="0">
              <a:solidFill>
                <a:srgbClr val="0000FF"/>
              </a:solidFill>
            </a:endParaRPr>
          </a:p>
        </p:txBody>
      </p:sp>
      <p:pic>
        <p:nvPicPr>
          <p:cNvPr id="13" name="Picture 12" descr="1228150349_88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0072" y="3933056"/>
            <a:ext cx="2084832" cy="1834896"/>
          </a:xfrm>
          <a:prstGeom prst="rect">
            <a:avLst/>
          </a:prstGeom>
        </p:spPr>
      </p:pic>
      <p:sp>
        <p:nvSpPr>
          <p:cNvPr id="9" name="Notched Right Arrow 8">
            <a:hlinkClick r:id="" action="ppaction://hlinkshowjump?jump=nextslide"/>
          </p:cNvPr>
          <p:cNvSpPr/>
          <p:nvPr/>
        </p:nvSpPr>
        <p:spPr>
          <a:xfrm>
            <a:off x="7812360" y="5877272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620688"/>
            <a:ext cx="7416824" cy="5616624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38100" cmpd="tri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bg-BG" sz="2000" b="1" dirty="0">
              <a:solidFill>
                <a:srgbClr val="4F81BD">
                  <a:lumMod val="50000"/>
                </a:srgbClr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2050" name="AutoShape 2" descr="data:image/jpeg;base64,/9j/4AAQSkZJRgABAQAAAQABAAD/2wCEAAkGBhAPDw8PEBQQDxAQEA8PDxAPFBQPFBAQFREVFxUVFBQXGyYeFxkjGRQVHzAgIycpLC0sFh8xNTAqNSYrLCkBCQoKDgwOGg8PGjUlHyUuNCw0NTE1NSwyLiwtLCwvLTYpLyw0LCwsLDQwLCwvLCwsLCwsLDQsLCksLCwsLCksLP/AABEIANMA7wMBIgACEQEDEQH/xAAcAAEAAQUBAQAAAAAAAAAAAAAAAQIFBgcIBAP/xAA+EAABAwIBBwsEAgEDAwUAAAABAAIDBBEFBhIhMUFRYQcTFBYiMkJUcYGTI4KR0aGxkkNS4WJywhUkM2OD/8QAGwEBAAIDAQEAAAAAAAAAAAAAAAUGAwQHAgH/xAA0EQACAQIDBQYFBQEAAwAAAAAAAQIDBBEhMQUSExRBBlFTcZGhImGBwfAWMrHR4fEjQkP/2gAMAwEAAhEDEQA/AN4KVCIApUIgClQiAlFCIAiIgClQiAlUkqSsXy/yl6DSOLTaea8cO9pt2n/aP5IXmUlFOTM1CjOvUjShq3geLKHlOpKWR0LGvqZGHNfmENY1w1jPOsjgF6smOUGlrn80A6CY3LY5LWfbScxw0E22GxWjV9KeodG9kjCWvY5r2OGtrgbg/lRKvZ72L0L/AD7MW3A3Yt7+Gvz8u46YaVUrNkvj7a6liqG2DiM2Vo8Eg7w9No4EK8KXTTWKOe1Kcqc3CawayJUIi+ngIiIAiIgCIiAlQiIAiIgCIiAIiIAiIgCJZEAREQBEQlAUSPABJIDWi5J0AAadJWg8tMozX1b5QTzTPpwA7Iwe9be46fwNi2Byq5TcxAKOM/UqBeQjW2G+n/I6PQOWoVF3tbF7iL52Y2duxd1Na5Ly6v7f9CIijS6GYcmmU3RKoQyG0FSWsdfUyXUx3DXmn1G5bsG5cxrePJ5lN02kAebzwZsct9bhbsv9wLHiCpSyrY/+N/QonafZ+61dQWuUvs/t6GWIgRSRSgiIgCIiAIiIAiIgCIiAIiIAiIgCIiAIhVIdsPsd6AqREQBeTEsRZTxSTym0cTS5x9N3EnQPVepxWquVrKbPe2gjPZjLZKi219rsZ7A3PEjcsVaoqcHI39nWUry4jSWnX5LqYNjeLvq6iWok70jr22Nbqa0cALBeFEVfbbeLOvU6cacFCKyWRLGFxDQCSSAABcknUANpULYXJNkzzsrq2QdiIlkF/FLbS77QfyeCtnKVkz0OqMrBaCoLnttqZJ42fznDgeCzuhJU+IRcNrUpXrtOqWvz6r0+5iCvWR+UJoKuObTzZ7EzRtiJ0m28aHD04qyosMZOLTRI16MK9OVOayawOmYZQ4Nc0hzXAOaRqIIuCOBC+i15yUZS87CaKQ/UhGdCT4ob6W/aT+CNy2ECrBTqKpFSRyC9tZ2leVGfT3XRkoiLIagRUg39P7VSAIiIAiIgCIiAIl0ugCJdLoAilRdAFBbdVKLoClrraD7HeqkcLr553hP53oC15U4+2hpZKh1i4DNiafHIe6PTaeAK59qJ3SPdI8lz3uL3uOtzibk/lZZylZTdLquajN4KYuY22p8mp7v4zR6cViChbutvzwWiOm9ntncrb8Sa+Kefkui+/wDwL14RhclVPFTx6XyODRuaNZceAAJ9l5FtrknyY5qI10g7cwzYQfDDfS77iPwBvWKhS4k8Df2rfqyt3U66Lz/MzN8JwyOlgigjFmRNDRvO8niTcn1XjyrwBtdSyQGwcRnROPglHdPpsPAlXhFOuKa3ehyiNacaiqp/Fjjj8zmaogdG90bwWvY5zHtOtrgbEflfNbH5Wsmcx7a+MdmQiOcDY+1mv9wM08QN61woCtTdObidc2dexvKEaq+vyfU9eEYpJSzxVEffjcHAbHDUWngQSPddDYVibKmGKojN2StDhvG8HiDcH0XNy2HyT5Tc3I6hkPYlJfBfwy27TfuAv6jitmzrbstx6P8AkhO0mzuPR5iC+KOvzj/mvqbaVGv0/tQDnaNn9r6BTBzkIl0ugCKbogIUoiAhLqUQEIiIAiIgCIiAIiIASsS5RMpuhUhaw2nnuyLe0W7b/YEAcSFlM8oaHOcQ1rAXOJ0AAC5J9BpWgMr8ojX1ck2kRjsQtPhiB0aN50uPrwWrdVuHDLVk7sPZ/OXCcl8Mc39l+dCzkbR7jcqUBsqiNo9xuUJqdRx3S8ZIZOur6uOHTzY+pO4eGIEX07zoA9eC31PUw0sJfI6OCGJou55DGRsGgaToA1BY3ye5OCgo8+QBs0wEsxdozG2u1hOywuTxJWnssMqpMZqXSOLhQRPc2kg0gSW0c9INrjsB1DRvvL0Yxt6e9LVnOdoVKu177g0f2xyXd83+fI2TXcuuGscWwsq6y2jPp4ex7GRzSfwvthXLdhczwyUz0TnEAGrjzGk/97S4D1NgtQAWFhoGwDQofGHAhwBB1g6QsXP5/tyJF9k1uZVfi8sv5Ok62jiq6d8brSRTR2u0ggtcNDmnVuIPALnvG8JfSVEtPJ3o3Wvsc3W1w4EWKu3Jplg/DKqKjkcXUFVII4w4k9FqHHs5p2McdBGoXvsN875VcmefgFZGPqQC0ltboL6T9pN/QuWS4iq1Pfj0NLZFepsy8drXyUsvr0f1NQr6RSGNzXtJa9pDmka2kG4PrdU6vX+lSonQ6C1vrDodBZJZQtrqSOcWDx2JmjwyADO9jocOBCva0byc5TdCqwx5tBUZscl9THX7D/Ymx4Hgt4tOxTtvV4kMepynbFg7K5cV+15ry7voSiItgiCVCIgCIiAIiIAiIgCIiAIiIAjii8WLYnHTQS1EpsyJpcd53AcSbAeq+N4Zs9Ri5NRjqzCOVjKbmom0MZ7cwzpiNbYr6G/cR+Ad61MvXi2JyVU8tRIbvkcXHcBsaOAFh7LyKBr1eJPE61sqwVlbqn11fn+ZBZhyaZM9LqudeLwU5D3bnyeBn8Zx9BvWJ09O6R7Y2Aue9zWMaNbnE2A/K6CyVwBtDSxwNsXAZ0rh45T3j6bBwAWW0o78956I0O0O0OVt+HB/FLLyXV/b/hbOUysfDg2Iub3ujPYCNzyGE+tnlaGpIw2NjRqDGj+F0hlNg4raKqpCQOfhkiBOprnNOa72dY+y5soS4NMUgLJoHGGZjtbHsOaQfwtq+i3FMgOytSEa84vVrL6anpREUSdCPFjLb08mwtAcCNhBBBXTWFTGopad7x/8sET3g+IvjBcCN2krm4Yc+smgoItMlVI1mjTmRA3keeAaCfYrp6CEMY1jRZrGhrRuaBYD8KZsk1TzOa9p6kJXiUdUkn54tmg8tMnDQVb4hfmn/UgJ2xk6r72nR7A7VYVvblAyZ6dSODBeeG8kO86O0z7gPyAtElaFzR4c8tGW7Ye0ect1vP4o5P7P6/ziFu3k3ym6ZSiN5vPTZrH31vZbsP8AwLHiOK0krvkplA6gq45xct7krR4oj3h6jQRxAXy2q8Oeeh621s/nbdqP7lmv6+p0MCpXxp52va17CHMe0Oa4aiCLgj1C+qnTlLWAREQEooRAEREAREQBERAEREBBK1LysZTc5K2hjPYhIfNbxS27LftB/J4LP8rsoW0FJJPo5w9iFp8UhHZ9hpceAWgJZXPc57iXOcS5zjpLnE3JPG6j72turcXUt3ZnZ3FqO5mso6ef+FKIvdgmEPrKiKnj70jrX2Nbrc48ALlRSTbwRf6lSNODnJ4JZmc8kuTGe91fIOywmOnvtfqe/wBh2RxJ3Lay82GYeynhjgjGayNoY0cBtPE6z6r0qwUaapwUTkO0b2V7cSqvTp8l0BK1tyg8mra6Q1tE9tPW2AkEgPNVQFgBJbuvGgB3DTvGyTqWB5T5ZSR1LcOw+NtVXZodISSIaNh0h87t5uOzxG8A+qkoRi3PTriadOcoSUoPBo1NVYJiEBLZ6KpaR4oWdIjOnY9lx7KuhybxOpdmQUc7NNueq2mmibxu+xcPRbJ6mVc3bq8RrHOOtlK4UsTeAaBptvsNZVAySxGlu+ixGplI08xiLulRu3jPIuzdcD3VcW1NlueG9/OBPvbe0XDd3vrgsS7cnnJ3FhmdNI8VNdK20s1rBjNB5uIbG6rnWbDVqWbLDsissumSyUtRGaSvp23npnG92mwEkTvGw6NOy413BOYqyRcWk46FflJybctQtK8p+TPRarn4xaGpJdo1Mm1vb794ep3LdSteUuBMrqWWndYZwux3+yQd135/glYq9LiQw6knsm/dlcKp/wCryfl/hzsi+tXSvikfFIM18bnMe07HA2K+SgGsDrUZKSxWjNq8k2U2fG6gkPajBfATtjv2m/aTccDwWxwVzZhmIyU00c8Rs+Jwe3cbaweBFweBXQuDYtHV08VRH3ZGgkbWnUWniDcKZs62/HdeqOb9o9n8vX40F8M/Z9fXX1PeiIt0rARCiAIiIAiIgCIiAKlyqJWHcpOU3Q6UxMNp6nOY0jWxlu2/8EAcTwXic1CLkzPbW87irGlDVs17yi5TdNqy1hvBT50cdtTnX7b/AHIsOAG9YqiKv1JucnJnYLS2hbUY0oaJBbf5KcmeYgNZIPqVAtHfW2C9x/kRf0DVr7IrJw19WyMg80z6k5/+sHu33uOj3J2LfsbA0AAAAAAAaAANQC37Kji+Iyqdp9o7sVaQeub8ui+5UiIpQoZbcpcXFFRVVWdPMQySgHxOa05rfd1h7rDuTnBTBRMnk7dVW/8AvKqV3efJL2gCdwa4C28u3q9cptM6bBsRYzX0Z7/UMIebezSqMmKts1DSSssWvp4HC2z6bbj2Nx7Kpdqqk428Ix0bz+mn58jPQSxLkilFzs3DCeUmnNOynxiEWqMOlje4jQZaV7w2WJ28dv2u7etlwTB7Gvabte0Oad7SLg/grX3KlVNjwetvrexsTBtc98jQAP5Pss3wWAw01PC7vRwQxniWxtB/kLpfZmpOdnhLRSaXlk/uaVZfEe5CiKzGE1byt5MWLa+MaDmx1Ft+pj//ABP2rWi6Wr6Fk8UkMgzmSNLHjeCP7XPOP4K+iqZad+ksd2Xf72HS1w9R/NxsURe0d2W+tGdD7NbR4tLlpvOOnl/n9FvWfclOU3MzmikP05zeK+ps1tX3AW9QN6wFSx5aQ5pIIIII0EEG4I4rUpVHTkpIsF/ZxvKEqMuvs+h0207FUsfyMyjFfSMl0c636c4GyQazbcRZw9eCv91YIyUlijkFWlKjN05rNPAIiL0YwiKUBCIiAIihxQHzqJ2sa57yGsY0uc46gALkn0C5+yqx91dVSTm4aTmxNPhib3R66yeJKz3lZymzGNoIz2pAHzkbI73az7iLngBvWq1E3tbF7iL/ANmdnbkHdTWbyXl/v5qECLNOTDJjpVT0iQXhpiHadT5tbB7d4/bvWnTg6klFFmvbqFpRlWnovd9DYeQGTPQaRoeLTzWkm3tNuyz7QfySsmRFYIxUUoo5BXrzr1JVZ6t4hUd70/tNfp/arXowlL4w4FpALSCCDpBB1gjctU0NScnqh1BVZwwyaRz8OqzcshzyXGnmd4bEkgnidRObthW3KKejZTSmuMIpc20vSM0sI2Ah2s31Aab6lqXlnTu6TpVVl/D70eoycXijyxSte0PaQ5rgC1zSCCDtBGghUVlZHCx0sr2RRtF3PkcGNA4krTdTUYYHuOEMx+OMkm9FL0encd7RLnO/Nl98KqMFEzHYszGHODhmPxZ5qKcO/wDzt/II3qnR7LR4m66yw8s/5PfOQb3cVj5mU4a12UFdBOGubhFBLzsb3gt6fVt7pa0/6bDv4jbZu0i24svhh8kLoo3QGN0JY3mjCWmPMtozM3Rb0XoV0tranbUlSprBIxttvFlLXbD7HeqlDm3UNdsPsd62D4VLBeVTJjpFOKqMXlpgS+2t8Gtw+3vemcs6UPbcEHSDruvFSCnFxZs2lzO1rRrQ1RzGiyHLnJvoFW5jR9GS8kB/6SdLPtOj0tvWPKvTi4ScWdgtq8LilGrDRrEyfk/ym6DVtzzaCa0c25unsv8AtJ/BK3o0/wDC5kW6OTLKbpdLzEhvNTAN063xeB3G3dPoN6kbKt/839Cndp9n6XcF8pfZ/b0M1RAUUmUcIiIAiIgC8GN4tHSU8tRJ3Y2k22udqa0cSbBe5y1ByrZTc9OKOM/TpzeS3imta32g29Sdyw16vDhiSWzLGV7cRpLTV+X5kYXiWIPqZpJ5Dd8ji93vqA4AWA4BeZEUA3i8WdchFQioxWCR9aSlfNIyKMZz5HNYxo2uJsF0Jk1gTKGmip22OaLvcPHIdLnfn+AFgXJJkxcur5Bqzo6cHfqe/wD8R9y2ipazpbsd96s552k2hxq3Lwfwx1+cv8/sFUa/T+/+E73p/arst8qgREQFE0rWNc9xDWtBc5x0ANAuSTuAWjqmtdjdSa6ouaON7m4fSu7uYDbnpG6i91turVqAWy+VGpdHguIubr6O5ns8hjv4cVgOEwhlPAxugNijA/wChtr3MqNJRhq/4IDb13OhQUYPByfseoDZu1KJIw4FrgHNIsWuFwRxB1qpFTsXjiUHFp4nhyXxV2C1sUYJ/wDTK2URPjJJFJUv7j2X1McdBHvsC3UtEZaRB2H1V/CwPHBzXAj+lurBKl0tLTSP70kEL3f9zo2k/wAlXbZVxKvQxnqngdD2LdTubbGebTw8z2qC26lFKE0UtdsPsd6qUFt1DTsPsd6Ax7LrJrp9I5jQOejvJAd7wNLPRw0etjsWhSLGx0EaCDosV06QtN8qeTPR6jpUYtFUE51tTJ9bv8h2vXOUde0cVvouXZnaO5N2s3k8159V9fzUwZXTJrHX0NVFUNuQ02kaPHGe838aRxAVrRRcZOLxReq1KNaDpzWKeR0tSVTJWMljIcyRrXscNoIuD+F91rPkkymu11BIdLc6SnJ/263sHoe0PV25bLaVYKVRVIqSOQX9pKzryoy6afNdCURFlNIXS6XUOP8AygLDlnlIKCkfKLc6/wCnADtkI0G25ou4+ltq0E95cS4kkkkknSSTpJPFZLygZS9Oq3ZhvBDeOHc7T2n/AHEfgBYyoS6rcSeC0R1DYGzuUt96S+KWb+S6IK4ZP4K+tqYqdmgvPad/sYNLnH0H82Ct63JyWZM9Hp+lSD6tSAW31sh1tH3d7/HcvFvS4k8OhtbY2grK3c1+55Lz/wAMyoaJkEUcMYzY42tYwbmgWX073p/aqIupU8cmbbeLCXUqLofAl0ul0BbsosIFZR1NK7QJ4ZIr680uaQHexsfZabyYq3GE00wLKmjPRqiM62uZ2QeIIGv1W9brCMtuTnpkoraOQUle1uaZCLxVDBqZO0a9QAcLkDYbC2hf2iuqW71WaI3adir2juY4NZoxpFbpm4tTnMqMNqJCP9ShIqWP4gA3b6HSqqeixirOZT0L6UHQZ8QIiazjzQ7TvYFVdbJut7d3fcpa2JeOW7ufXFYHjx6B1ZJT4VDcy1kjOct/pUzXZ0kjtws33sVvWKMMa1jRZrQGtA2ACwH4WLZD5AxYYJJXvNTWz26RVPFiRsZG3wMFho22G4AZXdWuytVbUlDr18y77Ps1Z0VTWb1fmES6LcN8KHC6lEBS12w+x3rwZQYKytppad+gPb2Xf7HjS1w9DZXAi6lfGk1gz1CcoSUovBrM5prqJ8EskMgzXxuLHjiDs4L4LaHK3kxcNr4xpGbHUW3amP8Abun1buWr1AVqTpzcTruzL5XtvGqtdH8mfegrXwSxzRnNfG4PYeI38NnuuhMBxllZTRVMep7e03XmOGhzT6G650Wc8lmU3R6g0kh+lUEZl9TZ9Q/yHZ9Q1Z7OtuS3XoyJ7R7O5ihxoL4oe66+mvqbkUqlp2KVMnNgSsJ5Tspui0vMMNp6kObo1si1Pdwv3R6ncsvq6pkTHyyENZG1z3uOwAXJ/C58ykxx9dVS1DrgONo2nwRjut/Gk8SVqXdbhwwWrLDsDZ/N3G/JfDHN/N9EWxERQh08yLIXJrp9W1jh9GK0k53tB0M+46PS+5b5aANAtu0LnChxiopw4QSywhxBcI3uZnEar21r1dba/wA1VfK/9reoXMKUcMMyq7W2Nc39bf30orRZ/U6HumcueOttf5qq+V/7TrbX+aqvlf8AtbHPx7iI/SdfxF7nQ+cmcueOttf5qq+V/wC0621/mqr5X/tOfj3D9J1/EXudD5yZy54621/mqr5X/tOttf5qq+V/7Tn49w/SdfxF7nQ+cmcueOttf5qq+V/7TrbX+aqvlf8AtOfj3D9J1/EXudDXS655621/mqr5X/tOttf5qq+V/wC05+PcP0nX8Re50PnJnLnjrbX+aqvlf+0621/mqr5X/tOfj3D9J1/EXudD5yZy54621/mqr5X/ALTrbX+aqflf+05+PcP0pX8Re50PdLrnjrbX+aqvlf8AtOttf5qq+V/7Tn49w/SlfxF7nQ+cl1zx1tr/ADVT8r/2nW2v81VfK/8Aac/HuH6Tr+Ivc6BrKZksb4pAHMka5j2na0ixC57ykwN9DVS07rkNN43Hxxnuu/Gg8QVX1tr/ADVV8r/2vFXYnNUEOmkkmc0WaZHF5AvewJ2LWuLiFVaZk3sfZFzs+o25pxeqz16M8ylriCCLgjSCNBB3hQi0izNY5M31kPlJ0+kZI4/Wj+nOP+sDvejhp9b7lkd1oTITKXoFW1zjaGW0c42BpOh/2nT6E71vljvcHSLKdtqvEhnqcp21s/krlqK+GWa+6+n9GA8r2IvjpIIW6GzyHnCNrWAODfdxB+1aiW/8r8mG4hSmG4ZIxwkhedIDwCNPAgkH/haeqshMRjcWmmlfbxRASNPoWrSvKc3PFLFFm7OXttC24UpKMk3jjlj+aFhRXjqbiHlan4ynU3EPK1PxlaXDn3Ms3O2/iR9UWdFeOpuIeVqPjKdTcQ8rU/GU4c+5n3nbfxI+qLOivHU3EPK1PxlOpuIeVqfjKcOfcz5ztv4kfVFnRXjqbiHlan4ynU3EPK1PxlOHPuY5238SPqizorx1NxDytT8ZTqbiHlan4ynDn3Mc7b+JH1RZ0V46m4h5Wp+Mp1NxDytT8ZThz7mOdt/Ej6os6K8dTcQ8rU/GU6m4h5Wp+Mpw59zHO2/iR9UWdFeOpuIeVqfjKdTcQ8rU/GU4c+5jnbfxI+qLOivHU3EPK1HxlOpuIeVqfjKcOfcxztv4kfVFnRXjqbiHlaj4ynU3EPK1PxlOHPuZ95238SPqizorx1NxDytT8ZTqbiHlaj4ynDn3Mc7b+JH1RZ0V46m4h5Wp+Mp1NxDytT8ZThz7mOdt/Ej6os6K8dTcQ8rU/GU6m4h5Wo+Mpw59zHO2/iR9UWdbw5NcRfPhseeSTE58IcdrG2zfwCB7LWWHcn2ITPDeYfCL9p8302tG/TpPoAVufAMEZR00dMwktYO046C5xN3OPqSt+ypzjJtrIqXaa9t6tKNOElKWOOWeCLmQviHlSilCijPKZ5UogIzymeVKICM8pnlSiAjPKZ5UogIzymeVKICM8pnlSiAjPKZ5UogIzymeVKICM8pnlSiAjPKZ5UogIzymeVKICM8pnlSiAjPKZ5UogKc83C+wCIg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6" name="AutoShape 8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8" name="AutoShape 10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87624" y="764704"/>
            <a:ext cx="676875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ПОЗНАВАТЕ ЛИ МЕ?   </a:t>
            </a:r>
            <a:r>
              <a:rPr lang="bg-BG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bg-BG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15616" y="1844824"/>
            <a:ext cx="66247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  </a:t>
            </a:r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Кой знак край училището ти стърчи?</a:t>
            </a:r>
          </a:p>
          <a:p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  Спазва го шофьорът </a:t>
            </a:r>
          </a:p>
          <a:p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  и спира с колата да хвърчи,                                  </a:t>
            </a:r>
          </a:p>
          <a:p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  на четири отваря си очите,</a:t>
            </a:r>
          </a:p>
          <a:p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  за да не скуби  си  косите.</a:t>
            </a:r>
          </a:p>
          <a:p>
            <a:r>
              <a:rPr lang="bg-BG" sz="24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  </a:t>
            </a:r>
          </a:p>
        </p:txBody>
      </p:sp>
      <p:pic>
        <p:nvPicPr>
          <p:cNvPr id="11" name="Picture 10" descr="imagesCAZLCEV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6096" y="3789040"/>
            <a:ext cx="2276475" cy="2009775"/>
          </a:xfrm>
          <a:prstGeom prst="rect">
            <a:avLst/>
          </a:prstGeom>
        </p:spPr>
      </p:pic>
      <p:sp>
        <p:nvSpPr>
          <p:cNvPr id="9" name="Notched Right Arrow 8">
            <a:hlinkClick r:id="" action="ppaction://hlinkshowjump?jump=nextslide"/>
          </p:cNvPr>
          <p:cNvSpPr/>
          <p:nvPr/>
        </p:nvSpPr>
        <p:spPr>
          <a:xfrm>
            <a:off x="7812360" y="5877272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620688"/>
            <a:ext cx="7416824" cy="5616624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38100" cmpd="tri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bg-BG" sz="2000" b="1" dirty="0">
              <a:solidFill>
                <a:srgbClr val="4F81BD">
                  <a:lumMod val="50000"/>
                </a:srgbClr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2050" name="AutoShape 2" descr="data:image/jpeg;base64,/9j/4AAQSkZJRgABAQAAAQABAAD/2wCEAAkGBhAPDw8PEBQQDxAQEA8PDxAPFBQPFBAQFREVFxUVFBQXGyYeFxkjGRQVHzAgIycpLC0sFh8xNTAqNSYrLCkBCQoKDgwOGg8PGjUlHyUuNCw0NTE1NSwyLiwtLCwvLTYpLyw0LCwsLDQwLCwvLCwsLCwsLDQsLCksLCwsLCksLP/AABEIANMA7wMBIgACEQEDEQH/xAAcAAEAAQUBAQAAAAAAAAAAAAAAAQIFBgcIBAP/xAA+EAABAwIBBwsEAgEDAwUAAAABAAIDBBEFBhIhMUFRYQcTFBYiMkJUcYGTI4KR0aGxkkNS4WJywhUkM2OD/8QAGwEBAAIDAQEAAAAAAAAAAAAAAAUGAwQHAgH/xAA0EQACAQIDBQYFBQEAAwAAAAAAAQIDBBEhMQUSExRBBlFTcZGhImGBwfAWMrHR4fEjQkP/2gAMAwEAAhEDEQA/AN4KVCIApUIgClQiAlFCIAiIgClQiAlUkqSsXy/yl6DSOLTaea8cO9pt2n/aP5IXmUlFOTM1CjOvUjShq3geLKHlOpKWR0LGvqZGHNfmENY1w1jPOsjgF6smOUGlrn80A6CY3LY5LWfbScxw0E22GxWjV9KeodG9kjCWvY5r2OGtrgbg/lRKvZ72L0L/AD7MW3A3Yt7+Gvz8u46YaVUrNkvj7a6liqG2DiM2Vo8Eg7w9No4EK8KXTTWKOe1Kcqc3CawayJUIi+ngIiIAiIgCIiAlQiIAiIgCIiAIiIAiIgCJZEAREQBEQlAUSPABJIDWi5J0AAadJWg8tMozX1b5QTzTPpwA7Iwe9be46fwNi2Byq5TcxAKOM/UqBeQjW2G+n/I6PQOWoVF3tbF7iL52Y2duxd1Na5Ly6v7f9CIijS6GYcmmU3RKoQyG0FSWsdfUyXUx3DXmn1G5bsG5cxrePJ5lN02kAebzwZsct9bhbsv9wLHiCpSyrY/+N/QonafZ+61dQWuUvs/t6GWIgRSRSgiIgCIiAIiIAiIgCIiAIiIAiIgCIiAIhVIdsPsd6AqREQBeTEsRZTxSTym0cTS5x9N3EnQPVepxWquVrKbPe2gjPZjLZKi219rsZ7A3PEjcsVaoqcHI39nWUry4jSWnX5LqYNjeLvq6iWok70jr22Nbqa0cALBeFEVfbbeLOvU6cacFCKyWRLGFxDQCSSAABcknUANpULYXJNkzzsrq2QdiIlkF/FLbS77QfyeCtnKVkz0OqMrBaCoLnttqZJ42fznDgeCzuhJU+IRcNrUpXrtOqWvz6r0+5iCvWR+UJoKuObTzZ7EzRtiJ0m28aHD04qyosMZOLTRI16MK9OVOayawOmYZQ4Nc0hzXAOaRqIIuCOBC+i15yUZS87CaKQ/UhGdCT4ob6W/aT+CNy2ECrBTqKpFSRyC9tZ2leVGfT3XRkoiLIagRUg39P7VSAIiIAiIgCIiAIl0ugCJdLoAilRdAFBbdVKLoClrraD7HeqkcLr553hP53oC15U4+2hpZKh1i4DNiafHIe6PTaeAK59qJ3SPdI8lz3uL3uOtzibk/lZZylZTdLquajN4KYuY22p8mp7v4zR6cViChbutvzwWiOm9ntncrb8Sa+Kefkui+/wDwL14RhclVPFTx6XyODRuaNZceAAJ9l5FtrknyY5qI10g7cwzYQfDDfS77iPwBvWKhS4k8Df2rfqyt3U66Lz/MzN8JwyOlgigjFmRNDRvO8niTcn1XjyrwBtdSyQGwcRnROPglHdPpsPAlXhFOuKa3ehyiNacaiqp/Fjjj8zmaogdG90bwWvY5zHtOtrgbEflfNbH5Wsmcx7a+MdmQiOcDY+1mv9wM08QN61woCtTdObidc2dexvKEaq+vyfU9eEYpJSzxVEffjcHAbHDUWngQSPddDYVibKmGKojN2StDhvG8HiDcH0XNy2HyT5Tc3I6hkPYlJfBfwy27TfuAv6jitmzrbstx6P8AkhO0mzuPR5iC+KOvzj/mvqbaVGv0/tQDnaNn9r6BTBzkIl0ugCKbogIUoiAhLqUQEIiIAiIgCIiAIiIASsS5RMpuhUhaw2nnuyLe0W7b/YEAcSFlM8oaHOcQ1rAXOJ0AAC5J9BpWgMr8ojX1ck2kRjsQtPhiB0aN50uPrwWrdVuHDLVk7sPZ/OXCcl8Mc39l+dCzkbR7jcqUBsqiNo9xuUJqdRx3S8ZIZOur6uOHTzY+pO4eGIEX07zoA9eC31PUw0sJfI6OCGJou55DGRsGgaToA1BY3ye5OCgo8+QBs0wEsxdozG2u1hOywuTxJWnssMqpMZqXSOLhQRPc2kg0gSW0c9INrjsB1DRvvL0Yxt6e9LVnOdoVKu177g0f2xyXd83+fI2TXcuuGscWwsq6y2jPp4ex7GRzSfwvthXLdhczwyUz0TnEAGrjzGk/97S4D1NgtQAWFhoGwDQofGHAhwBB1g6QsXP5/tyJF9k1uZVfi8sv5Ok62jiq6d8brSRTR2u0ggtcNDmnVuIPALnvG8JfSVEtPJ3o3Wvsc3W1w4EWKu3Jplg/DKqKjkcXUFVII4w4k9FqHHs5p2McdBGoXvsN875VcmefgFZGPqQC0ltboL6T9pN/QuWS4iq1Pfj0NLZFepsy8drXyUsvr0f1NQr6RSGNzXtJa9pDmka2kG4PrdU6vX+lSonQ6C1vrDodBZJZQtrqSOcWDx2JmjwyADO9jocOBCva0byc5TdCqwx5tBUZscl9THX7D/Ymx4Hgt4tOxTtvV4kMepynbFg7K5cV+15ry7voSiItgiCVCIgCIiAIiIAiIgCIiAIiIAjii8WLYnHTQS1EpsyJpcd53AcSbAeq+N4Zs9Ri5NRjqzCOVjKbmom0MZ7cwzpiNbYr6G/cR+Ad61MvXi2JyVU8tRIbvkcXHcBsaOAFh7LyKBr1eJPE61sqwVlbqn11fn+ZBZhyaZM9LqudeLwU5D3bnyeBn8Zx9BvWJ09O6R7Y2Aue9zWMaNbnE2A/K6CyVwBtDSxwNsXAZ0rh45T3j6bBwAWW0o78956I0O0O0OVt+HB/FLLyXV/b/hbOUysfDg2Iub3ujPYCNzyGE+tnlaGpIw2NjRqDGj+F0hlNg4raKqpCQOfhkiBOprnNOa72dY+y5soS4NMUgLJoHGGZjtbHsOaQfwtq+i3FMgOytSEa84vVrL6anpREUSdCPFjLb08mwtAcCNhBBBXTWFTGopad7x/8sET3g+IvjBcCN2krm4Yc+smgoItMlVI1mjTmRA3keeAaCfYrp6CEMY1jRZrGhrRuaBYD8KZsk1TzOa9p6kJXiUdUkn54tmg8tMnDQVb4hfmn/UgJ2xk6r72nR7A7VYVvblAyZ6dSODBeeG8kO86O0z7gPyAtElaFzR4c8tGW7Ye0ect1vP4o5P7P6/ziFu3k3ym6ZSiN5vPTZrH31vZbsP8AwLHiOK0krvkplA6gq45xct7krR4oj3h6jQRxAXy2q8Oeeh621s/nbdqP7lmv6+p0MCpXxp52va17CHMe0Oa4aiCLgj1C+qnTlLWAREQEooRAEREAREQBERAEREBBK1LysZTc5K2hjPYhIfNbxS27LftB/J4LP8rsoW0FJJPo5w9iFp8UhHZ9hpceAWgJZXPc57iXOcS5zjpLnE3JPG6j72turcXUt3ZnZ3FqO5mso6ef+FKIvdgmEPrKiKnj70jrX2Nbrc48ALlRSTbwRf6lSNODnJ4JZmc8kuTGe91fIOywmOnvtfqe/wBh2RxJ3Lay82GYeynhjgjGayNoY0cBtPE6z6r0qwUaapwUTkO0b2V7cSqvTp8l0BK1tyg8mra6Q1tE9tPW2AkEgPNVQFgBJbuvGgB3DTvGyTqWB5T5ZSR1LcOw+NtVXZodISSIaNh0h87t5uOzxG8A+qkoRi3PTriadOcoSUoPBo1NVYJiEBLZ6KpaR4oWdIjOnY9lx7KuhybxOpdmQUc7NNueq2mmibxu+xcPRbJ6mVc3bq8RrHOOtlK4UsTeAaBptvsNZVAySxGlu+ixGplI08xiLulRu3jPIuzdcD3VcW1NlueG9/OBPvbe0XDd3vrgsS7cnnJ3FhmdNI8VNdK20s1rBjNB5uIbG6rnWbDVqWbLDsissumSyUtRGaSvp23npnG92mwEkTvGw6NOy413BOYqyRcWk46FflJybctQtK8p+TPRarn4xaGpJdo1Mm1vb794ep3LdSteUuBMrqWWndYZwux3+yQd135/glYq9LiQw6knsm/dlcKp/wCryfl/hzsi+tXSvikfFIM18bnMe07HA2K+SgGsDrUZKSxWjNq8k2U2fG6gkPajBfATtjv2m/aTccDwWxwVzZhmIyU00c8Rs+Jwe3cbaweBFweBXQuDYtHV08VRH3ZGgkbWnUWniDcKZs62/HdeqOb9o9n8vX40F8M/Z9fXX1PeiIt0rARCiAIiIAiIgCIiAKlyqJWHcpOU3Q6UxMNp6nOY0jWxlu2/8EAcTwXic1CLkzPbW87irGlDVs17yi5TdNqy1hvBT50cdtTnX7b/AHIsOAG9YqiKv1JucnJnYLS2hbUY0oaJBbf5KcmeYgNZIPqVAtHfW2C9x/kRf0DVr7IrJw19WyMg80z6k5/+sHu33uOj3J2LfsbA0AAAAAAAaAANQC37Kji+Iyqdp9o7sVaQeub8ui+5UiIpQoZbcpcXFFRVVWdPMQySgHxOa05rfd1h7rDuTnBTBRMnk7dVW/8AvKqV3efJL2gCdwa4C28u3q9cptM6bBsRYzX0Z7/UMIebezSqMmKts1DSSssWvp4HC2z6bbj2Nx7Kpdqqk428Ix0bz+mn58jPQSxLkilFzs3DCeUmnNOynxiEWqMOlje4jQZaV7w2WJ28dv2u7etlwTB7Gvabte0Oad7SLg/grX3KlVNjwetvrexsTBtc98jQAP5Pss3wWAw01PC7vRwQxniWxtB/kLpfZmpOdnhLRSaXlk/uaVZfEe5CiKzGE1byt5MWLa+MaDmx1Ft+pj//ABP2rWi6Wr6Fk8UkMgzmSNLHjeCP7XPOP4K+iqZad+ksd2Xf72HS1w9R/NxsURe0d2W+tGdD7NbR4tLlpvOOnl/n9FvWfclOU3MzmikP05zeK+ps1tX3AW9QN6wFSx5aQ5pIIIII0EEG4I4rUpVHTkpIsF/ZxvKEqMuvs+h0207FUsfyMyjFfSMl0c636c4GyQazbcRZw9eCv91YIyUlijkFWlKjN05rNPAIiL0YwiKUBCIiAIihxQHzqJ2sa57yGsY0uc46gALkn0C5+yqx91dVSTm4aTmxNPhib3R66yeJKz3lZymzGNoIz2pAHzkbI73az7iLngBvWq1E3tbF7iL/ANmdnbkHdTWbyXl/v5qECLNOTDJjpVT0iQXhpiHadT5tbB7d4/bvWnTg6klFFmvbqFpRlWnovd9DYeQGTPQaRoeLTzWkm3tNuyz7QfySsmRFYIxUUoo5BXrzr1JVZ6t4hUd70/tNfp/arXowlL4w4FpALSCCDpBB1gjctU0NScnqh1BVZwwyaRz8OqzcshzyXGnmd4bEkgnidRObthW3KKejZTSmuMIpc20vSM0sI2Ah2s31Aab6lqXlnTu6TpVVl/D70eoycXijyxSte0PaQ5rgC1zSCCDtBGghUVlZHCx0sr2RRtF3PkcGNA4krTdTUYYHuOEMx+OMkm9FL0encd7RLnO/Nl98KqMFEzHYszGHODhmPxZ5qKcO/wDzt/II3qnR7LR4m66yw8s/5PfOQb3cVj5mU4a12UFdBOGubhFBLzsb3gt6fVt7pa0/6bDv4jbZu0i24svhh8kLoo3QGN0JY3mjCWmPMtozM3Rb0XoV0tranbUlSprBIxttvFlLXbD7HeqlDm3UNdsPsd62D4VLBeVTJjpFOKqMXlpgS+2t8Gtw+3vemcs6UPbcEHSDruvFSCnFxZs2lzO1rRrQ1RzGiyHLnJvoFW5jR9GS8kB/6SdLPtOj0tvWPKvTi4ScWdgtq8LilGrDRrEyfk/ym6DVtzzaCa0c25unsv8AtJ/BK3o0/wDC5kW6OTLKbpdLzEhvNTAN063xeB3G3dPoN6kbKt/839Cndp9n6XcF8pfZ/b0M1RAUUmUcIiIAiIgC8GN4tHSU8tRJ3Y2k22udqa0cSbBe5y1ByrZTc9OKOM/TpzeS3imta32g29Sdyw16vDhiSWzLGV7cRpLTV+X5kYXiWIPqZpJ5Dd8ji93vqA4AWA4BeZEUA3i8WdchFQioxWCR9aSlfNIyKMZz5HNYxo2uJsF0Jk1gTKGmip22OaLvcPHIdLnfn+AFgXJJkxcur5Bqzo6cHfqe/wD8R9y2ipazpbsd96s552k2hxq3Lwfwx1+cv8/sFUa/T+/+E73p/arst8qgREQFE0rWNc9xDWtBc5x0ANAuSTuAWjqmtdjdSa6ouaON7m4fSu7uYDbnpG6i91turVqAWy+VGpdHguIubr6O5ns8hjv4cVgOEwhlPAxugNijA/wChtr3MqNJRhq/4IDb13OhQUYPByfseoDZu1KJIw4FrgHNIsWuFwRxB1qpFTsXjiUHFp4nhyXxV2C1sUYJ/wDTK2URPjJJFJUv7j2X1McdBHvsC3UtEZaRB2H1V/CwPHBzXAj+lurBKl0tLTSP70kEL3f9zo2k/wAlXbZVxKvQxnqngdD2LdTubbGebTw8z2qC26lFKE0UtdsPsd6qUFt1DTsPsd6Ax7LrJrp9I5jQOejvJAd7wNLPRw0etjsWhSLGx0EaCDosV06QtN8qeTPR6jpUYtFUE51tTJ9bv8h2vXOUde0cVvouXZnaO5N2s3k8159V9fzUwZXTJrHX0NVFUNuQ02kaPHGe838aRxAVrRRcZOLxReq1KNaDpzWKeR0tSVTJWMljIcyRrXscNoIuD+F91rPkkymu11BIdLc6SnJ/263sHoe0PV25bLaVYKVRVIqSOQX9pKzryoy6afNdCURFlNIXS6XUOP8AygLDlnlIKCkfKLc6/wCnADtkI0G25ou4+ltq0E95cS4kkkkknSSTpJPFZLygZS9Oq3ZhvBDeOHc7T2n/AHEfgBYyoS6rcSeC0R1DYGzuUt96S+KWb+S6IK4ZP4K+tqYqdmgvPad/sYNLnH0H82Ct63JyWZM9Hp+lSD6tSAW31sh1tH3d7/HcvFvS4k8OhtbY2grK3c1+55Lz/wAMyoaJkEUcMYzY42tYwbmgWX073p/aqIupU8cmbbeLCXUqLofAl0ul0BbsosIFZR1NK7QJ4ZIr680uaQHexsfZabyYq3GE00wLKmjPRqiM62uZ2QeIIGv1W9brCMtuTnpkoraOQUle1uaZCLxVDBqZO0a9QAcLkDYbC2hf2iuqW71WaI3adir2juY4NZoxpFbpm4tTnMqMNqJCP9ShIqWP4gA3b6HSqqeixirOZT0L6UHQZ8QIiazjzQ7TvYFVdbJut7d3fcpa2JeOW7ufXFYHjx6B1ZJT4VDcy1kjOct/pUzXZ0kjtws33sVvWKMMa1jRZrQGtA2ACwH4WLZD5AxYYJJXvNTWz26RVPFiRsZG3wMFho22G4AZXdWuytVbUlDr18y77Ps1Z0VTWb1fmES6LcN8KHC6lEBS12w+x3rwZQYKytppad+gPb2Xf7HjS1w9DZXAi6lfGk1gz1CcoSUovBrM5prqJ8EskMgzXxuLHjiDs4L4LaHK3kxcNr4xpGbHUW3amP8Abun1buWr1AVqTpzcTruzL5XtvGqtdH8mfegrXwSxzRnNfG4PYeI38NnuuhMBxllZTRVMep7e03XmOGhzT6G650Wc8lmU3R6g0kh+lUEZl9TZ9Q/yHZ9Q1Z7OtuS3XoyJ7R7O5ihxoL4oe66+mvqbkUqlp2KVMnNgSsJ5Tspui0vMMNp6kObo1si1Pdwv3R6ncsvq6pkTHyyENZG1z3uOwAXJ/C58ykxx9dVS1DrgONo2nwRjut/Gk8SVqXdbhwwWrLDsDZ/N3G/JfDHN/N9EWxERQh08yLIXJrp9W1jh9GK0k53tB0M+46PS+5b5aANAtu0LnChxiopw4QSywhxBcI3uZnEar21r1dba/wA1VfK/9reoXMKUcMMyq7W2Nc39bf30orRZ/U6HumcueOttf5qq+V/7TrbX+aqvlf8AtbHPx7iI/SdfxF7nQ+cmcueOttf5qq+V/wC0621/mqr5X/tOfj3D9J1/EXudD5yZy54621/mqr5X/tOttf5qq+V/7Tn49w/SdfxF7nQ+cmcueOttf5qq+V/7TrbX+aqvlf8AtOfj3D9J1/EXudDXS655621/mqr5X/tOttf5qq+V/wC05+PcP0nX8Re50PnJnLnjrbX+aqvlf+0621/mqr5X/tOfj3D9J1/EXudD5yZy54621/mqr5X/ALTrbX+aqflf+05+PcP0pX8Re50PdLrnjrbX+aqvlf8AtOttf5qq+V/7Tn49w/SlfxF7nQ+cl1zx1tr/ADVT8r/2nW2v81VfK/8Aac/HuH6Tr+Ivc6BrKZksb4pAHMka5j2na0ixC57ykwN9DVS07rkNN43Hxxnuu/Gg8QVX1tr/ADVV8r/2vFXYnNUEOmkkmc0WaZHF5AvewJ2LWuLiFVaZk3sfZFzs+o25pxeqz16M8ylriCCLgjSCNBB3hQi0izNY5M31kPlJ0+kZI4/Wj+nOP+sDvejhp9b7lkd1oTITKXoFW1zjaGW0c42BpOh/2nT6E71vljvcHSLKdtqvEhnqcp21s/krlqK+GWa+6+n9GA8r2IvjpIIW6GzyHnCNrWAODfdxB+1aiW/8r8mG4hSmG4ZIxwkhedIDwCNPAgkH/haeqshMRjcWmmlfbxRASNPoWrSvKc3PFLFFm7OXttC24UpKMk3jjlj+aFhRXjqbiHlan4ynU3EPK1PxlaXDn3Ms3O2/iR9UWdFeOpuIeVqPjKdTcQ8rU/GU4c+5n3nbfxI+qLOivHU3EPK1PxlOpuIeVqfjKcOfcz5ztv4kfVFnRXjqbiHlan4ynU3EPK1PxlOHPuY5238SPqizorx1NxDytT8ZTqbiHlan4ynDn3Mc7b+JH1RZ0V46m4h5Wp+Mp1NxDytT8ZThz7mOdt/Ej6os6K8dTcQ8rU/GU6m4h5Wp+Mpw59zHO2/iR9UWdFeOpuIeVqfjKdTcQ8rU/GU4c+5jnbfxI+qLOivHU3EPK1HxlOpuIeVqfjKcOfcxztv4kfVFnRXjqbiHlaj4ynU3EPK1PxlOHPuZ95238SPqizorx1NxDytT8ZTqbiHlaj4ynDn3Mc7b+JH1RZ0V46m4h5Wp+Mp1NxDytT8ZThz7mOdt/Ej6os6K8dTcQ8rU/GU6m4h5Wo+Mpw59zHO2/iR9UWdbw5NcRfPhseeSTE58IcdrG2zfwCB7LWWHcn2ITPDeYfCL9p8302tG/TpPoAVufAMEZR00dMwktYO046C5xN3OPqSt+ypzjJtrIqXaa9t6tKNOElKWOOWeCLmQviHlSilCijPKZ5UogIzymeVKICM8pnlSiAjPKZ5UogIzymeVKICM8pnlSiAjPKZ5UogIzymeVKICM8pnlSiAjPKZ5UogIzymeVKICM8pnlSiAjPKZ5UogKc83C+wCIg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6" name="AutoShape 8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8" name="AutoShape 10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87624" y="764704"/>
            <a:ext cx="676875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ПОЗНАВАТЕ ЛИ МЕ?   </a:t>
            </a:r>
            <a:r>
              <a:rPr lang="bg-BG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bg-BG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87624" y="1988840"/>
            <a:ext cx="51125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  На това място, </a:t>
            </a:r>
          </a:p>
          <a:p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  колкото и да е странно,</a:t>
            </a:r>
          </a:p>
          <a:p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  все чакат нещо, </a:t>
            </a:r>
          </a:p>
          <a:p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  чакат хора постоянно.</a:t>
            </a:r>
          </a:p>
          <a:p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  Ту стоят или седят, </a:t>
            </a:r>
          </a:p>
          <a:p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  ту пък нещо си мълвят.</a:t>
            </a:r>
          </a:p>
          <a:p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  Що за място е това?</a:t>
            </a:r>
          </a:p>
          <a:p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  Я кажете вий, деца!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AFC"/>
              </a:clrFrom>
              <a:clrTo>
                <a:srgbClr val="F9FA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3356992"/>
            <a:ext cx="1852042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otched Right Arrow 8">
            <a:hlinkClick r:id="" action="ppaction://hlinkshowjump?jump=nextslide"/>
          </p:cNvPr>
          <p:cNvSpPr/>
          <p:nvPr/>
        </p:nvSpPr>
        <p:spPr>
          <a:xfrm>
            <a:off x="7812360" y="5877272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692696"/>
            <a:ext cx="7416824" cy="5544616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38100" cmpd="tri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bg-BG" sz="2000" b="1" dirty="0">
              <a:solidFill>
                <a:srgbClr val="4F81BD">
                  <a:lumMod val="50000"/>
                </a:srgbClr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2050" name="AutoShape 2" descr="data:image/jpeg;base64,/9j/4AAQSkZJRgABAQAAAQABAAD/2wCEAAkGBhAPDw8PEBQQDxAQEA8PDxAPFBQPFBAQFREVFxUVFBQXGyYeFxkjGRQVHzAgIycpLC0sFh8xNTAqNSYrLCkBCQoKDgwOGg8PGjUlHyUuNCw0NTE1NSwyLiwtLCwvLTYpLyw0LCwsLDQwLCwvLCwsLCwsLDQsLCksLCwsLCksLP/AABEIANMA7wMBIgACEQEDEQH/xAAcAAEAAQUBAQAAAAAAAAAAAAAAAQIFBgcIBAP/xAA+EAABAwIBBwsEAgEDAwUAAAABAAIDBBEFBhIhMUFRYQcTFBYiMkJUcYGTI4KR0aGxkkNS4WJywhUkM2OD/8QAGwEBAAIDAQEAAAAAAAAAAAAAAAUGAwQHAgH/xAA0EQACAQIDBQYFBQEAAwAAAAAAAQIDBBEhMQUSExRBBlFTcZGhImGBwfAWMrHR4fEjQkP/2gAMAwEAAhEDEQA/AN4KVCIApUIgClQiAlFCIAiIgClQiAlUkqSsXy/yl6DSOLTaea8cO9pt2n/aP5IXmUlFOTM1CjOvUjShq3geLKHlOpKWR0LGvqZGHNfmENY1w1jPOsjgF6smOUGlrn80A6CY3LY5LWfbScxw0E22GxWjV9KeodG9kjCWvY5r2OGtrgbg/lRKvZ72L0L/AD7MW3A3Yt7+Gvz8u46YaVUrNkvj7a6liqG2DiM2Vo8Eg7w9No4EK8KXTTWKOe1Kcqc3CawayJUIi+ngIiIAiIgCIiAlQiIAiIgCIiAIiIAiIgCJZEAREQBEQlAUSPABJIDWi5J0AAadJWg8tMozX1b5QTzTPpwA7Iwe9be46fwNi2Byq5TcxAKOM/UqBeQjW2G+n/I6PQOWoVF3tbF7iL52Y2duxd1Na5Ly6v7f9CIijS6GYcmmU3RKoQyG0FSWsdfUyXUx3DXmn1G5bsG5cxrePJ5lN02kAebzwZsct9bhbsv9wLHiCpSyrY/+N/QonafZ+61dQWuUvs/t6GWIgRSRSgiIgCIiAIiIAiIgCIiAIiIAiIgCIiAIhVIdsPsd6AqREQBeTEsRZTxSTym0cTS5x9N3EnQPVepxWquVrKbPe2gjPZjLZKi219rsZ7A3PEjcsVaoqcHI39nWUry4jSWnX5LqYNjeLvq6iWok70jr22Nbqa0cALBeFEVfbbeLOvU6cacFCKyWRLGFxDQCSSAABcknUANpULYXJNkzzsrq2QdiIlkF/FLbS77QfyeCtnKVkz0OqMrBaCoLnttqZJ42fznDgeCzuhJU+IRcNrUpXrtOqWvz6r0+5iCvWR+UJoKuObTzZ7EzRtiJ0m28aHD04qyosMZOLTRI16MK9OVOayawOmYZQ4Nc0hzXAOaRqIIuCOBC+i15yUZS87CaKQ/UhGdCT4ob6W/aT+CNy2ECrBTqKpFSRyC9tZ2leVGfT3XRkoiLIagRUg39P7VSAIiIAiIgCIiAIl0ugCJdLoAilRdAFBbdVKLoClrraD7HeqkcLr553hP53oC15U4+2hpZKh1i4DNiafHIe6PTaeAK59qJ3SPdI8lz3uL3uOtzibk/lZZylZTdLquajN4KYuY22p8mp7v4zR6cViChbutvzwWiOm9ntncrb8Sa+Kefkui+/wDwL14RhclVPFTx6XyODRuaNZceAAJ9l5FtrknyY5qI10g7cwzYQfDDfS77iPwBvWKhS4k8Df2rfqyt3U66Lz/MzN8JwyOlgigjFmRNDRvO8niTcn1XjyrwBtdSyQGwcRnROPglHdPpsPAlXhFOuKa3ehyiNacaiqp/Fjjj8zmaogdG90bwWvY5zHtOtrgbEflfNbH5Wsmcx7a+MdmQiOcDY+1mv9wM08QN61woCtTdObidc2dexvKEaq+vyfU9eEYpJSzxVEffjcHAbHDUWngQSPddDYVibKmGKojN2StDhvG8HiDcH0XNy2HyT5Tc3I6hkPYlJfBfwy27TfuAv6jitmzrbstx6P8AkhO0mzuPR5iC+KOvzj/mvqbaVGv0/tQDnaNn9r6BTBzkIl0ugCKbogIUoiAhLqUQEIiIAiIgCIiAIiIASsS5RMpuhUhaw2nnuyLe0W7b/YEAcSFlM8oaHOcQ1rAXOJ0AAC5J9BpWgMr8ojX1ck2kRjsQtPhiB0aN50uPrwWrdVuHDLVk7sPZ/OXCcl8Mc39l+dCzkbR7jcqUBsqiNo9xuUJqdRx3S8ZIZOur6uOHTzY+pO4eGIEX07zoA9eC31PUw0sJfI6OCGJou55DGRsGgaToA1BY3ye5OCgo8+QBs0wEsxdozG2u1hOywuTxJWnssMqpMZqXSOLhQRPc2kg0gSW0c9INrjsB1DRvvL0Yxt6e9LVnOdoVKu177g0f2xyXd83+fI2TXcuuGscWwsq6y2jPp4ex7GRzSfwvthXLdhczwyUz0TnEAGrjzGk/97S4D1NgtQAWFhoGwDQofGHAhwBB1g6QsXP5/tyJF9k1uZVfi8sv5Ok62jiq6d8brSRTR2u0ggtcNDmnVuIPALnvG8JfSVEtPJ3o3Wvsc3W1w4EWKu3Jplg/DKqKjkcXUFVII4w4k9FqHHs5p2McdBGoXvsN875VcmefgFZGPqQC0ltboL6T9pN/QuWS4iq1Pfj0NLZFepsy8drXyUsvr0f1NQr6RSGNzXtJa9pDmka2kG4PrdU6vX+lSonQ6C1vrDodBZJZQtrqSOcWDx2JmjwyADO9jocOBCva0byc5TdCqwx5tBUZscl9THX7D/Ymx4Hgt4tOxTtvV4kMepynbFg7K5cV+15ry7voSiItgiCVCIgCIiAIiIAiIgCIiAIiIAjii8WLYnHTQS1EpsyJpcd53AcSbAeq+N4Zs9Ri5NRjqzCOVjKbmom0MZ7cwzpiNbYr6G/cR+Ad61MvXi2JyVU8tRIbvkcXHcBsaOAFh7LyKBr1eJPE61sqwVlbqn11fn+ZBZhyaZM9LqudeLwU5D3bnyeBn8Zx9BvWJ09O6R7Y2Aue9zWMaNbnE2A/K6CyVwBtDSxwNsXAZ0rh45T3j6bBwAWW0o78956I0O0O0OVt+HB/FLLyXV/b/hbOUysfDg2Iub3ujPYCNzyGE+tnlaGpIw2NjRqDGj+F0hlNg4raKqpCQOfhkiBOprnNOa72dY+y5soS4NMUgLJoHGGZjtbHsOaQfwtq+i3FMgOytSEa84vVrL6anpREUSdCPFjLb08mwtAcCNhBBBXTWFTGopad7x/8sET3g+IvjBcCN2krm4Yc+smgoItMlVI1mjTmRA3keeAaCfYrp6CEMY1jRZrGhrRuaBYD8KZsk1TzOa9p6kJXiUdUkn54tmg8tMnDQVb4hfmn/UgJ2xk6r72nR7A7VYVvblAyZ6dSODBeeG8kO86O0z7gPyAtElaFzR4c8tGW7Ye0ect1vP4o5P7P6/ziFu3k3ym6ZSiN5vPTZrH31vZbsP8AwLHiOK0krvkplA6gq45xct7krR4oj3h6jQRxAXy2q8Oeeh621s/nbdqP7lmv6+p0MCpXxp52va17CHMe0Oa4aiCLgj1C+qnTlLWAREQEooRAEREAREQBERAEREBBK1LysZTc5K2hjPYhIfNbxS27LftB/J4LP8rsoW0FJJPo5w9iFp8UhHZ9hpceAWgJZXPc57iXOcS5zjpLnE3JPG6j72turcXUt3ZnZ3FqO5mso6ef+FKIvdgmEPrKiKnj70jrX2Nbrc48ALlRSTbwRf6lSNODnJ4JZmc8kuTGe91fIOywmOnvtfqe/wBh2RxJ3Lay82GYeynhjgjGayNoY0cBtPE6z6r0qwUaapwUTkO0b2V7cSqvTp8l0BK1tyg8mra6Q1tE9tPW2AkEgPNVQFgBJbuvGgB3DTvGyTqWB5T5ZSR1LcOw+NtVXZodISSIaNh0h87t5uOzxG8A+qkoRi3PTriadOcoSUoPBo1NVYJiEBLZ6KpaR4oWdIjOnY9lx7KuhybxOpdmQUc7NNueq2mmibxu+xcPRbJ6mVc3bq8RrHOOtlK4UsTeAaBptvsNZVAySxGlu+ixGplI08xiLulRu3jPIuzdcD3VcW1NlueG9/OBPvbe0XDd3vrgsS7cnnJ3FhmdNI8VNdK20s1rBjNB5uIbG6rnWbDVqWbLDsissumSyUtRGaSvp23npnG92mwEkTvGw6NOy413BOYqyRcWk46FflJybctQtK8p+TPRarn4xaGpJdo1Mm1vb794ep3LdSteUuBMrqWWndYZwux3+yQd135/glYq9LiQw6knsm/dlcKp/wCryfl/hzsi+tXSvikfFIM18bnMe07HA2K+SgGsDrUZKSxWjNq8k2U2fG6gkPajBfATtjv2m/aTccDwWxwVzZhmIyU00c8Rs+Jwe3cbaweBFweBXQuDYtHV08VRH3ZGgkbWnUWniDcKZs62/HdeqOb9o9n8vX40F8M/Z9fXX1PeiIt0rARCiAIiIAiIgCIiAKlyqJWHcpOU3Q6UxMNp6nOY0jWxlu2/8EAcTwXic1CLkzPbW87irGlDVs17yi5TdNqy1hvBT50cdtTnX7b/AHIsOAG9YqiKv1JucnJnYLS2hbUY0oaJBbf5KcmeYgNZIPqVAtHfW2C9x/kRf0DVr7IrJw19WyMg80z6k5/+sHu33uOj3J2LfsbA0AAAAAAAaAANQC37Kji+Iyqdp9o7sVaQeub8ui+5UiIpQoZbcpcXFFRVVWdPMQySgHxOa05rfd1h7rDuTnBTBRMnk7dVW/8AvKqV3efJL2gCdwa4C28u3q9cptM6bBsRYzX0Z7/UMIebezSqMmKts1DSSssWvp4HC2z6bbj2Nx7Kpdqqk428Ix0bz+mn58jPQSxLkilFzs3DCeUmnNOynxiEWqMOlje4jQZaV7w2WJ28dv2u7etlwTB7Gvabte0Oad7SLg/grX3KlVNjwetvrexsTBtc98jQAP5Pss3wWAw01PC7vRwQxniWxtB/kLpfZmpOdnhLRSaXlk/uaVZfEe5CiKzGE1byt5MWLa+MaDmx1Ft+pj//ABP2rWi6Wr6Fk8UkMgzmSNLHjeCP7XPOP4K+iqZad+ksd2Xf72HS1w9R/NxsURe0d2W+tGdD7NbR4tLlpvOOnl/n9FvWfclOU3MzmikP05zeK+ps1tX3AW9QN6wFSx5aQ5pIIIII0EEG4I4rUpVHTkpIsF/ZxvKEqMuvs+h0207FUsfyMyjFfSMl0c636c4GyQazbcRZw9eCv91YIyUlijkFWlKjN05rNPAIiL0YwiKUBCIiAIihxQHzqJ2sa57yGsY0uc46gALkn0C5+yqx91dVSTm4aTmxNPhib3R66yeJKz3lZymzGNoIz2pAHzkbI73az7iLngBvWq1E3tbF7iL/ANmdnbkHdTWbyXl/v5qECLNOTDJjpVT0iQXhpiHadT5tbB7d4/bvWnTg6klFFmvbqFpRlWnovd9DYeQGTPQaRoeLTzWkm3tNuyz7QfySsmRFYIxUUoo5BXrzr1JVZ6t4hUd70/tNfp/arXowlL4w4FpALSCCDpBB1gjctU0NScnqh1BVZwwyaRz8OqzcshzyXGnmd4bEkgnidRObthW3KKejZTSmuMIpc20vSM0sI2Ah2s31Aab6lqXlnTu6TpVVl/D70eoycXijyxSte0PaQ5rgC1zSCCDtBGghUVlZHCx0sr2RRtF3PkcGNA4krTdTUYYHuOEMx+OMkm9FL0encd7RLnO/Nl98KqMFEzHYszGHODhmPxZ5qKcO/wDzt/II3qnR7LR4m66yw8s/5PfOQb3cVj5mU4a12UFdBOGubhFBLzsb3gt6fVt7pa0/6bDv4jbZu0i24svhh8kLoo3QGN0JY3mjCWmPMtozM3Rb0XoV0tranbUlSprBIxttvFlLXbD7HeqlDm3UNdsPsd62D4VLBeVTJjpFOKqMXlpgS+2t8Gtw+3vemcs6UPbcEHSDruvFSCnFxZs2lzO1rRrQ1RzGiyHLnJvoFW5jR9GS8kB/6SdLPtOj0tvWPKvTi4ScWdgtq8LilGrDRrEyfk/ym6DVtzzaCa0c25unsv8AtJ/BK3o0/wDC5kW6OTLKbpdLzEhvNTAN063xeB3G3dPoN6kbKt/839Cndp9n6XcF8pfZ/b0M1RAUUmUcIiIAiIgC8GN4tHSU8tRJ3Y2k22udqa0cSbBe5y1ByrZTc9OKOM/TpzeS3imta32g29Sdyw16vDhiSWzLGV7cRpLTV+X5kYXiWIPqZpJ5Dd8ji93vqA4AWA4BeZEUA3i8WdchFQioxWCR9aSlfNIyKMZz5HNYxo2uJsF0Jk1gTKGmip22OaLvcPHIdLnfn+AFgXJJkxcur5Bqzo6cHfqe/wD8R9y2ipazpbsd96s552k2hxq3Lwfwx1+cv8/sFUa/T+/+E73p/arst8qgREQFE0rWNc9xDWtBc5x0ANAuSTuAWjqmtdjdSa6ouaON7m4fSu7uYDbnpG6i91turVqAWy+VGpdHguIubr6O5ns8hjv4cVgOEwhlPAxugNijA/wChtr3MqNJRhq/4IDb13OhQUYPByfseoDZu1KJIw4FrgHNIsWuFwRxB1qpFTsXjiUHFp4nhyXxV2C1sUYJ/wDTK2URPjJJFJUv7j2X1McdBHvsC3UtEZaRB2H1V/CwPHBzXAj+lurBKl0tLTSP70kEL3f9zo2k/wAlXbZVxKvQxnqngdD2LdTubbGebTw8z2qC26lFKE0UtdsPsd6qUFt1DTsPsd6Ax7LrJrp9I5jQOejvJAd7wNLPRw0etjsWhSLGx0EaCDosV06QtN8qeTPR6jpUYtFUE51tTJ9bv8h2vXOUde0cVvouXZnaO5N2s3k8159V9fzUwZXTJrHX0NVFUNuQ02kaPHGe838aRxAVrRRcZOLxReq1KNaDpzWKeR0tSVTJWMljIcyRrXscNoIuD+F91rPkkymu11BIdLc6SnJ/263sHoe0PV25bLaVYKVRVIqSOQX9pKzryoy6afNdCURFlNIXS6XUOP8AygLDlnlIKCkfKLc6/wCnADtkI0G25ou4+ltq0E95cS4kkkkknSSTpJPFZLygZS9Oq3ZhvBDeOHc7T2n/AHEfgBYyoS6rcSeC0R1DYGzuUt96S+KWb+S6IK4ZP4K+tqYqdmgvPad/sYNLnH0H82Ct63JyWZM9Hp+lSD6tSAW31sh1tH3d7/HcvFvS4k8OhtbY2grK3c1+55Lz/wAMyoaJkEUcMYzY42tYwbmgWX073p/aqIupU8cmbbeLCXUqLofAl0ul0BbsosIFZR1NK7QJ4ZIr680uaQHexsfZabyYq3GE00wLKmjPRqiM62uZ2QeIIGv1W9brCMtuTnpkoraOQUle1uaZCLxVDBqZO0a9QAcLkDYbC2hf2iuqW71WaI3adir2juY4NZoxpFbpm4tTnMqMNqJCP9ShIqWP4gA3b6HSqqeixirOZT0L6UHQZ8QIiazjzQ7TvYFVdbJut7d3fcpa2JeOW7ufXFYHjx6B1ZJT4VDcy1kjOct/pUzXZ0kjtws33sVvWKMMa1jRZrQGtA2ACwH4WLZD5AxYYJJXvNTWz26RVPFiRsZG3wMFho22G4AZXdWuytVbUlDr18y77Ps1Z0VTWb1fmES6LcN8KHC6lEBS12w+x3rwZQYKytppad+gPb2Xf7HjS1w9DZXAi6lfGk1gz1CcoSUovBrM5prqJ8EskMgzXxuLHjiDs4L4LaHK3kxcNr4xpGbHUW3amP8Abun1buWr1AVqTpzcTruzL5XtvGqtdH8mfegrXwSxzRnNfG4PYeI38NnuuhMBxllZTRVMep7e03XmOGhzT6G650Wc8lmU3R6g0kh+lUEZl9TZ9Q/yHZ9Q1Z7OtuS3XoyJ7R7O5ihxoL4oe66+mvqbkUqlp2KVMnNgSsJ5Tspui0vMMNp6kObo1si1Pdwv3R6ncsvq6pkTHyyENZG1z3uOwAXJ/C58ykxx9dVS1DrgONo2nwRjut/Gk8SVqXdbhwwWrLDsDZ/N3G/JfDHN/N9EWxERQh08yLIXJrp9W1jh9GK0k53tB0M+46PS+5b5aANAtu0LnChxiopw4QSywhxBcI3uZnEar21r1dba/wA1VfK/9reoXMKUcMMyq7W2Nc39bf30orRZ/U6HumcueOttf5qq+V/7TrbX+aqvlf8AtbHPx7iI/SdfxF7nQ+cmcueOttf5qq+V/wC0621/mqr5X/tOfj3D9J1/EXudD5yZy54621/mqr5X/tOttf5qq+V/7Tn49w/SdfxF7nQ+cmcueOttf5qq+V/7TrbX+aqvlf8AtOfj3D9J1/EXudDXS655621/mqr5X/tOttf5qq+V/wC05+PcP0nX8Re50PnJnLnjrbX+aqvlf+0621/mqr5X/tOfj3D9J1/EXudD5yZy54621/mqr5X/ALTrbX+aqflf+05+PcP0pX8Re50PdLrnjrbX+aqvlf8AtOttf5qq+V/7Tn49w/SlfxF7nQ+cl1zx1tr/ADVT8r/2nW2v81VfK/8Aac/HuH6Tr+Ivc6BrKZksb4pAHMka5j2na0ixC57ykwN9DVS07rkNN43Hxxnuu/Gg8QVX1tr/ADVV8r/2vFXYnNUEOmkkmc0WaZHF5AvewJ2LWuLiFVaZk3sfZFzs+o25pxeqz16M8ylriCCLgjSCNBB3hQi0izNY5M31kPlJ0+kZI4/Wj+nOP+sDvejhp9b7lkd1oTITKXoFW1zjaGW0c42BpOh/2nT6E71vljvcHSLKdtqvEhnqcp21s/krlqK+GWa+6+n9GA8r2IvjpIIW6GzyHnCNrWAODfdxB+1aiW/8r8mG4hSmG4ZIxwkhedIDwCNPAgkH/haeqshMRjcWmmlfbxRASNPoWrSvKc3PFLFFm7OXttC24UpKMk3jjlj+aFhRXjqbiHlan4ynU3EPK1PxlaXDn3Ms3O2/iR9UWdFeOpuIeVqPjKdTcQ8rU/GU4c+5n3nbfxI+qLOivHU3EPK1PxlOpuIeVqfjKcOfcz5ztv4kfVFnRXjqbiHlan4ynU3EPK1PxlOHPuY5238SPqizorx1NxDytT8ZTqbiHlan4ynDn3Mc7b+JH1RZ0V46m4h5Wp+Mp1NxDytT8ZThz7mOdt/Ej6os6K8dTcQ8rU/GU6m4h5Wp+Mpw59zHO2/iR9UWdFeOpuIeVqfjKdTcQ8rU/GU4c+5jnbfxI+qLOivHU3EPK1HxlOpuIeVqfjKcOfcxztv4kfVFnRXjqbiHlaj4ynU3EPK1PxlOHPuZ95238SPqizorx1NxDytT8ZTqbiHlaj4ynDn3Mc7b+JH1RZ0V46m4h5Wp+Mp1NxDytT8ZThz7mOdt/Ej6os6K8dTcQ8rU/GU6m4h5Wo+Mpw59zHO2/iR9UWdbw5NcRfPhseeSTE58IcdrG2zfwCB7LWWHcn2ITPDeYfCL9p8302tG/TpPoAVufAMEZR00dMwktYO046C5xN3OPqSt+ypzjJtrIqXaa9t6tKNOElKWOOWeCLmQviHlSilCijPKZ5UogIzymeVKICM8pnlSiAjPKZ5UogIzymeVKICM8pnlSiAjPKZ5UogIzymeVKICM8pnlSiAjPKZ5UogIzymeVKICM8pnlSiAjPKZ5UogKc83C+wCIg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6" name="AutoShape 8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8" name="AutoShape 10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87624" y="764704"/>
            <a:ext cx="676875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ПОЗНАВАТЕ ЛИ МЕ?   </a:t>
            </a:r>
            <a:r>
              <a:rPr lang="bg-BG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bg-BG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47664" y="2276872"/>
            <a:ext cx="55446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Шегички не разбирам</a:t>
            </a:r>
          </a:p>
          <a:p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и тук  аз не шофирам.</a:t>
            </a:r>
          </a:p>
          <a:p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Помнете, за коли – затворено,</a:t>
            </a:r>
          </a:p>
          <a:p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за пешеходците – отворено!</a:t>
            </a:r>
          </a:p>
          <a:p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Чии са тези думи?</a:t>
            </a:r>
          </a:p>
        </p:txBody>
      </p:sp>
      <p:pic>
        <p:nvPicPr>
          <p:cNvPr id="11" name="Рисунок 9" descr="Въезд зап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293096"/>
            <a:ext cx="1656184" cy="1584176"/>
          </a:xfrm>
          <a:prstGeom prst="ellipse">
            <a:avLst/>
          </a:prstGeom>
        </p:spPr>
      </p:pic>
      <p:sp>
        <p:nvSpPr>
          <p:cNvPr id="9" name="Notched Right Arrow 8">
            <a:hlinkClick r:id="" action="ppaction://hlinkshowjump?jump=nextslide"/>
          </p:cNvPr>
          <p:cNvSpPr/>
          <p:nvPr/>
        </p:nvSpPr>
        <p:spPr>
          <a:xfrm>
            <a:off x="7812360" y="5877272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620688"/>
            <a:ext cx="7416824" cy="5616624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38100" cmpd="tri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bg-BG" sz="2000" b="1" dirty="0">
              <a:solidFill>
                <a:srgbClr val="4F81BD">
                  <a:lumMod val="50000"/>
                </a:srgbClr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2050" name="AutoShape 2" descr="data:image/jpeg;base64,/9j/4AAQSkZJRgABAQAAAQABAAD/2wCEAAkGBhAPDw8PEBQQDxAQEA8PDxAPFBQPFBAQFREVFxUVFBQXGyYeFxkjGRQVHzAgIycpLC0sFh8xNTAqNSYrLCkBCQoKDgwOGg8PGjUlHyUuNCw0NTE1NSwyLiwtLCwvLTYpLyw0LCwsLDQwLCwvLCwsLCwsLDQsLCksLCwsLCksLP/AABEIANMA7wMBIgACEQEDEQH/xAAcAAEAAQUBAQAAAAAAAAAAAAAAAQIFBgcIBAP/xAA+EAABAwIBBwsEAgEDAwUAAAABAAIDBBEFBhIhMUFRYQcTFBYiMkJUcYGTI4KR0aGxkkNS4WJywhUkM2OD/8QAGwEBAAIDAQEAAAAAAAAAAAAAAAUGAwQHAgH/xAA0EQACAQIDBQYFBQEAAwAAAAAAAQIDBBEhMQUSExRBBlFTcZGhImGBwfAWMrHR4fEjQkP/2gAMAwEAAhEDEQA/AN4KVCIApUIgClQiAlFCIAiIgClQiAlUkqSsXy/yl6DSOLTaea8cO9pt2n/aP5IXmUlFOTM1CjOvUjShq3geLKHlOpKWR0LGvqZGHNfmENY1w1jPOsjgF6smOUGlrn80A6CY3LY5LWfbScxw0E22GxWjV9KeodG9kjCWvY5r2OGtrgbg/lRKvZ72L0L/AD7MW3A3Yt7+Gvz8u46YaVUrNkvj7a6liqG2DiM2Vo8Eg7w9No4EK8KXTTWKOe1Kcqc3CawayJUIi+ngIiIAiIgCIiAlQiIAiIgCIiAIiIAiIgCJZEAREQBEQlAUSPABJIDWi5J0AAadJWg8tMozX1b5QTzTPpwA7Iwe9be46fwNi2Byq5TcxAKOM/UqBeQjW2G+n/I6PQOWoVF3tbF7iL52Y2duxd1Na5Ly6v7f9CIijS6GYcmmU3RKoQyG0FSWsdfUyXUx3DXmn1G5bsG5cxrePJ5lN02kAebzwZsct9bhbsv9wLHiCpSyrY/+N/QonafZ+61dQWuUvs/t6GWIgRSRSgiIgCIiAIiIAiIgCIiAIiIAiIgCIiAIhVIdsPsd6AqREQBeTEsRZTxSTym0cTS5x9N3EnQPVepxWquVrKbPe2gjPZjLZKi219rsZ7A3PEjcsVaoqcHI39nWUry4jSWnX5LqYNjeLvq6iWok70jr22Nbqa0cALBeFEVfbbeLOvU6cacFCKyWRLGFxDQCSSAABcknUANpULYXJNkzzsrq2QdiIlkF/FLbS77QfyeCtnKVkz0OqMrBaCoLnttqZJ42fznDgeCzuhJU+IRcNrUpXrtOqWvz6r0+5iCvWR+UJoKuObTzZ7EzRtiJ0m28aHD04qyosMZOLTRI16MK9OVOayawOmYZQ4Nc0hzXAOaRqIIuCOBC+i15yUZS87CaKQ/UhGdCT4ob6W/aT+CNy2ECrBTqKpFSRyC9tZ2leVGfT3XRkoiLIagRUg39P7VSAIiIAiIgCIiAIl0ugCJdLoAilRdAFBbdVKLoClrraD7HeqkcLr553hP53oC15U4+2hpZKh1i4DNiafHIe6PTaeAK59qJ3SPdI8lz3uL3uOtzibk/lZZylZTdLquajN4KYuY22p8mp7v4zR6cViChbutvzwWiOm9ntncrb8Sa+Kefkui+/wDwL14RhclVPFTx6XyODRuaNZceAAJ9l5FtrknyY5qI10g7cwzYQfDDfS77iPwBvWKhS4k8Df2rfqyt3U66Lz/MzN8JwyOlgigjFmRNDRvO8niTcn1XjyrwBtdSyQGwcRnROPglHdPpsPAlXhFOuKa3ehyiNacaiqp/Fjjj8zmaogdG90bwWvY5zHtOtrgbEflfNbH5Wsmcx7a+MdmQiOcDY+1mv9wM08QN61woCtTdObidc2dexvKEaq+vyfU9eEYpJSzxVEffjcHAbHDUWngQSPddDYVibKmGKojN2StDhvG8HiDcH0XNy2HyT5Tc3I6hkPYlJfBfwy27TfuAv6jitmzrbstx6P8AkhO0mzuPR5iC+KOvzj/mvqbaVGv0/tQDnaNn9r6BTBzkIl0ugCKbogIUoiAhLqUQEIiIAiIgCIiAIiIASsS5RMpuhUhaw2nnuyLe0W7b/YEAcSFlM8oaHOcQ1rAXOJ0AAC5J9BpWgMr8ojX1ck2kRjsQtPhiB0aN50uPrwWrdVuHDLVk7sPZ/OXCcl8Mc39l+dCzkbR7jcqUBsqiNo9xuUJqdRx3S8ZIZOur6uOHTzY+pO4eGIEX07zoA9eC31PUw0sJfI6OCGJou55DGRsGgaToA1BY3ye5OCgo8+QBs0wEsxdozG2u1hOywuTxJWnssMqpMZqXSOLhQRPc2kg0gSW0c9INrjsB1DRvvL0Yxt6e9LVnOdoVKu177g0f2xyXd83+fI2TXcuuGscWwsq6y2jPp4ex7GRzSfwvthXLdhczwyUz0TnEAGrjzGk/97S4D1NgtQAWFhoGwDQofGHAhwBB1g6QsXP5/tyJF9k1uZVfi8sv5Ok62jiq6d8brSRTR2u0ggtcNDmnVuIPALnvG8JfSVEtPJ3o3Wvsc3W1w4EWKu3Jplg/DKqKjkcXUFVII4w4k9FqHHs5p2McdBGoXvsN875VcmefgFZGPqQC0ltboL6T9pN/QuWS4iq1Pfj0NLZFepsy8drXyUsvr0f1NQr6RSGNzXtJa9pDmka2kG4PrdU6vX+lSonQ6C1vrDodBZJZQtrqSOcWDx2JmjwyADO9jocOBCva0byc5TdCqwx5tBUZscl9THX7D/Ymx4Hgt4tOxTtvV4kMepynbFg7K5cV+15ry7voSiItgiCVCIgCIiAIiIAiIgCIiAIiIAjii8WLYnHTQS1EpsyJpcd53AcSbAeq+N4Zs9Ri5NRjqzCOVjKbmom0MZ7cwzpiNbYr6G/cR+Ad61MvXi2JyVU8tRIbvkcXHcBsaOAFh7LyKBr1eJPE61sqwVlbqn11fn+ZBZhyaZM9LqudeLwU5D3bnyeBn8Zx9BvWJ09O6R7Y2Aue9zWMaNbnE2A/K6CyVwBtDSxwNsXAZ0rh45T3j6bBwAWW0o78956I0O0O0OVt+HB/FLLyXV/b/hbOUysfDg2Iub3ujPYCNzyGE+tnlaGpIw2NjRqDGj+F0hlNg4raKqpCQOfhkiBOprnNOa72dY+y5soS4NMUgLJoHGGZjtbHsOaQfwtq+i3FMgOytSEa84vVrL6anpREUSdCPFjLb08mwtAcCNhBBBXTWFTGopad7x/8sET3g+IvjBcCN2krm4Yc+smgoItMlVI1mjTmRA3keeAaCfYrp6CEMY1jRZrGhrRuaBYD8KZsk1TzOa9p6kJXiUdUkn54tmg8tMnDQVb4hfmn/UgJ2xk6r72nR7A7VYVvblAyZ6dSODBeeG8kO86O0z7gPyAtElaFzR4c8tGW7Ye0ect1vP4o5P7P6/ziFu3k3ym6ZSiN5vPTZrH31vZbsP8AwLHiOK0krvkplA6gq45xct7krR4oj3h6jQRxAXy2q8Oeeh621s/nbdqP7lmv6+p0MCpXxp52va17CHMe0Oa4aiCLgj1C+qnTlLWAREQEooRAEREAREQBERAEREBBK1LysZTc5K2hjPYhIfNbxS27LftB/J4LP8rsoW0FJJPo5w9iFp8UhHZ9hpceAWgJZXPc57iXOcS5zjpLnE3JPG6j72turcXUt3ZnZ3FqO5mso6ef+FKIvdgmEPrKiKnj70jrX2Nbrc48ALlRSTbwRf6lSNODnJ4JZmc8kuTGe91fIOywmOnvtfqe/wBh2RxJ3Lay82GYeynhjgjGayNoY0cBtPE6z6r0qwUaapwUTkO0b2V7cSqvTp8l0BK1tyg8mra6Q1tE9tPW2AkEgPNVQFgBJbuvGgB3DTvGyTqWB5T5ZSR1LcOw+NtVXZodISSIaNh0h87t5uOzxG8A+qkoRi3PTriadOcoSUoPBo1NVYJiEBLZ6KpaR4oWdIjOnY9lx7KuhybxOpdmQUc7NNueq2mmibxu+xcPRbJ6mVc3bq8RrHOOtlK4UsTeAaBptvsNZVAySxGlu+ixGplI08xiLulRu3jPIuzdcD3VcW1NlueG9/OBPvbe0XDd3vrgsS7cnnJ3FhmdNI8VNdK20s1rBjNB5uIbG6rnWbDVqWbLDsissumSyUtRGaSvp23npnG92mwEkTvGw6NOy413BOYqyRcWk46FflJybctQtK8p+TPRarn4xaGpJdo1Mm1vb794ep3LdSteUuBMrqWWndYZwux3+yQd135/glYq9LiQw6knsm/dlcKp/wCryfl/hzsi+tXSvikfFIM18bnMe07HA2K+SgGsDrUZKSxWjNq8k2U2fG6gkPajBfATtjv2m/aTccDwWxwVzZhmIyU00c8Rs+Jwe3cbaweBFweBXQuDYtHV08VRH3ZGgkbWnUWniDcKZs62/HdeqOb9o9n8vX40F8M/Z9fXX1PeiIt0rARCiAIiIAiIgCIiAKlyqJWHcpOU3Q6UxMNp6nOY0jWxlu2/8EAcTwXic1CLkzPbW87irGlDVs17yi5TdNqy1hvBT50cdtTnX7b/AHIsOAG9YqiKv1JucnJnYLS2hbUY0oaJBbf5KcmeYgNZIPqVAtHfW2C9x/kRf0DVr7IrJw19WyMg80z6k5/+sHu33uOj3J2LfsbA0AAAAAAAaAANQC37Kji+Iyqdp9o7sVaQeub8ui+5UiIpQoZbcpcXFFRVVWdPMQySgHxOa05rfd1h7rDuTnBTBRMnk7dVW/8AvKqV3efJL2gCdwa4C28u3q9cptM6bBsRYzX0Z7/UMIebezSqMmKts1DSSssWvp4HC2z6bbj2Nx7Kpdqqk428Ix0bz+mn58jPQSxLkilFzs3DCeUmnNOynxiEWqMOlje4jQZaV7w2WJ28dv2u7etlwTB7Gvabte0Oad7SLg/grX3KlVNjwetvrexsTBtc98jQAP5Pss3wWAw01PC7vRwQxniWxtB/kLpfZmpOdnhLRSaXlk/uaVZfEe5CiKzGE1byt5MWLa+MaDmx1Ft+pj//ABP2rWi6Wr6Fk8UkMgzmSNLHjeCP7XPOP4K+iqZad+ksd2Xf72HS1w9R/NxsURe0d2W+tGdD7NbR4tLlpvOOnl/n9FvWfclOU3MzmikP05zeK+ps1tX3AW9QN6wFSx5aQ5pIIIII0EEG4I4rUpVHTkpIsF/ZxvKEqMuvs+h0207FUsfyMyjFfSMl0c636c4GyQazbcRZw9eCv91YIyUlijkFWlKjN05rNPAIiL0YwiKUBCIiAIihxQHzqJ2sa57yGsY0uc46gALkn0C5+yqx91dVSTm4aTmxNPhib3R66yeJKz3lZymzGNoIz2pAHzkbI73az7iLngBvWq1E3tbF7iL/ANmdnbkHdTWbyXl/v5qECLNOTDJjpVT0iQXhpiHadT5tbB7d4/bvWnTg6klFFmvbqFpRlWnovd9DYeQGTPQaRoeLTzWkm3tNuyz7QfySsmRFYIxUUoo5BXrzr1JVZ6t4hUd70/tNfp/arXowlL4w4FpALSCCDpBB1gjctU0NScnqh1BVZwwyaRz8OqzcshzyXGnmd4bEkgnidRObthW3KKejZTSmuMIpc20vSM0sI2Ah2s31Aab6lqXlnTu6TpVVl/D70eoycXijyxSte0PaQ5rgC1zSCCDtBGghUVlZHCx0sr2RRtF3PkcGNA4krTdTUYYHuOEMx+OMkm9FL0encd7RLnO/Nl98KqMFEzHYszGHODhmPxZ5qKcO/wDzt/II3qnR7LR4m66yw8s/5PfOQb3cVj5mU4a12UFdBOGubhFBLzsb3gt6fVt7pa0/6bDv4jbZu0i24svhh8kLoo3QGN0JY3mjCWmPMtozM3Rb0XoV0tranbUlSprBIxttvFlLXbD7HeqlDm3UNdsPsd62D4VLBeVTJjpFOKqMXlpgS+2t8Gtw+3vemcs6UPbcEHSDruvFSCnFxZs2lzO1rRrQ1RzGiyHLnJvoFW5jR9GS8kB/6SdLPtOj0tvWPKvTi4ScWdgtq8LilGrDRrEyfk/ym6DVtzzaCa0c25unsv8AtJ/BK3o0/wDC5kW6OTLKbpdLzEhvNTAN063xeB3G3dPoN6kbKt/839Cndp9n6XcF8pfZ/b0M1RAUUmUcIiIAiIgC8GN4tHSU8tRJ3Y2k22udqa0cSbBe5y1ByrZTc9OKOM/TpzeS3imta32g29Sdyw16vDhiSWzLGV7cRpLTV+X5kYXiWIPqZpJ5Dd8ji93vqA4AWA4BeZEUA3i8WdchFQioxWCR9aSlfNIyKMZz5HNYxo2uJsF0Jk1gTKGmip22OaLvcPHIdLnfn+AFgXJJkxcur5Bqzo6cHfqe/wD8R9y2ipazpbsd96s552k2hxq3Lwfwx1+cv8/sFUa/T+/+E73p/arst8qgREQFE0rWNc9xDWtBc5x0ANAuSTuAWjqmtdjdSa6ouaON7m4fSu7uYDbnpG6i91turVqAWy+VGpdHguIubr6O5ns8hjv4cVgOEwhlPAxugNijA/wChtr3MqNJRhq/4IDb13OhQUYPByfseoDZu1KJIw4FrgHNIsWuFwRxB1qpFTsXjiUHFp4nhyXxV2C1sUYJ/wDTK2URPjJJFJUv7j2X1McdBHvsC3UtEZaRB2H1V/CwPHBzXAj+lurBKl0tLTSP70kEL3f9zo2k/wAlXbZVxKvQxnqngdD2LdTubbGebTw8z2qC26lFKE0UtdsPsd6qUFt1DTsPsd6Ax7LrJrp9I5jQOejvJAd7wNLPRw0etjsWhSLGx0EaCDosV06QtN8qeTPR6jpUYtFUE51tTJ9bv8h2vXOUde0cVvouXZnaO5N2s3k8159V9fzUwZXTJrHX0NVFUNuQ02kaPHGe838aRxAVrRRcZOLxReq1KNaDpzWKeR0tSVTJWMljIcyRrXscNoIuD+F91rPkkymu11BIdLc6SnJ/263sHoe0PV25bLaVYKVRVIqSOQX9pKzryoy6afNdCURFlNIXS6XUOP8AygLDlnlIKCkfKLc6/wCnADtkI0G25ou4+ltq0E95cS4kkkkknSSTpJPFZLygZS9Oq3ZhvBDeOHc7T2n/AHEfgBYyoS6rcSeC0R1DYGzuUt96S+KWb+S6IK4ZP4K+tqYqdmgvPad/sYNLnH0H82Ct63JyWZM9Hp+lSD6tSAW31sh1tH3d7/HcvFvS4k8OhtbY2grK3c1+55Lz/wAMyoaJkEUcMYzY42tYwbmgWX073p/aqIupU8cmbbeLCXUqLofAl0ul0BbsosIFZR1NK7QJ4ZIr680uaQHexsfZabyYq3GE00wLKmjPRqiM62uZ2QeIIGv1W9brCMtuTnpkoraOQUle1uaZCLxVDBqZO0a9QAcLkDYbC2hf2iuqW71WaI3adir2juY4NZoxpFbpm4tTnMqMNqJCP9ShIqWP4gA3b6HSqqeixirOZT0L6UHQZ8QIiazjzQ7TvYFVdbJut7d3fcpa2JeOW7ufXFYHjx6B1ZJT4VDcy1kjOct/pUzXZ0kjtws33sVvWKMMa1jRZrQGtA2ACwH4WLZD5AxYYJJXvNTWz26RVPFiRsZG3wMFho22G4AZXdWuytVbUlDr18y77Ps1Z0VTWb1fmES6LcN8KHC6lEBS12w+x3rwZQYKytppad+gPb2Xf7HjS1w9DZXAi6lfGk1gz1CcoSUovBrM5prqJ8EskMgzXxuLHjiDs4L4LaHK3kxcNr4xpGbHUW3amP8Abun1buWr1AVqTpzcTruzL5XtvGqtdH8mfegrXwSxzRnNfG4PYeI38NnuuhMBxllZTRVMep7e03XmOGhzT6G650Wc8lmU3R6g0kh+lUEZl9TZ9Q/yHZ9Q1Z7OtuS3XoyJ7R7O5ihxoL4oe66+mvqbkUqlp2KVMnNgSsJ5Tspui0vMMNp6kObo1si1Pdwv3R6ncsvq6pkTHyyENZG1z3uOwAXJ/C58ykxx9dVS1DrgONo2nwRjut/Gk8SVqXdbhwwWrLDsDZ/N3G/JfDHN/N9EWxERQh08yLIXJrp9W1jh9GK0k53tB0M+46PS+5b5aANAtu0LnChxiopw4QSywhxBcI3uZnEar21r1dba/wA1VfK/9reoXMKUcMMyq7W2Nc39bf30orRZ/U6HumcueOttf5qq+V/7TrbX+aqvlf8AtbHPx7iI/SdfxF7nQ+cmcueOttf5qq+V/wC0621/mqr5X/tOfj3D9J1/EXudD5yZy54621/mqr5X/tOttf5qq+V/7Tn49w/SdfxF7nQ+cmcueOttf5qq+V/7TrbX+aqvlf8AtOfj3D9J1/EXudDXS655621/mqr5X/tOttf5qq+V/wC05+PcP0nX8Re50PnJnLnjrbX+aqvlf+0621/mqr5X/tOfj3D9J1/EXudD5yZy54621/mqr5X/ALTrbX+aqflf+05+PcP0pX8Re50PdLrnjrbX+aqvlf8AtOttf5qq+V/7Tn49w/SlfxF7nQ+cl1zx1tr/ADVT8r/2nW2v81VfK/8Aac/HuH6Tr+Ivc6BrKZksb4pAHMka5j2na0ixC57ykwN9DVS07rkNN43Hxxnuu/Gg8QVX1tr/ADVV8r/2vFXYnNUEOmkkmc0WaZHF5AvewJ2LWuLiFVaZk3sfZFzs+o25pxeqz16M8ylriCCLgjSCNBB3hQi0izNY5M31kPlJ0+kZI4/Wj+nOP+sDvejhp9b7lkd1oTITKXoFW1zjaGW0c42BpOh/2nT6E71vljvcHSLKdtqvEhnqcp21s/krlqK+GWa+6+n9GA8r2IvjpIIW6GzyHnCNrWAODfdxB+1aiW/8r8mG4hSmG4ZIxwkhedIDwCNPAgkH/haeqshMRjcWmmlfbxRASNPoWrSvKc3PFLFFm7OXttC24UpKMk3jjlj+aFhRXjqbiHlan4ynU3EPK1PxlaXDn3Ms3O2/iR9UWdFeOpuIeVqPjKdTcQ8rU/GU4c+5n3nbfxI+qLOivHU3EPK1PxlOpuIeVqfjKcOfcz5ztv4kfVFnRXjqbiHlan4ynU3EPK1PxlOHPuY5238SPqizorx1NxDytT8ZTqbiHlan4ynDn3Mc7b+JH1RZ0V46m4h5Wp+Mp1NxDytT8ZThz7mOdt/Ej6os6K8dTcQ8rU/GU6m4h5Wp+Mpw59zHO2/iR9UWdFeOpuIeVqfjKdTcQ8rU/GU4c+5jnbfxI+qLOivHU3EPK1HxlOpuIeVqfjKcOfcxztv4kfVFnRXjqbiHlaj4ynU3EPK1PxlOHPuZ95238SPqizorx1NxDytT8ZTqbiHlaj4ynDn3Mc7b+JH1RZ0V46m4h5Wp+Mp1NxDytT8ZThz7mOdt/Ej6os6K8dTcQ8rU/GU6m4h5Wo+Mpw59zHO2/iR9UWdbw5NcRfPhseeSTE58IcdrG2zfwCB7LWWHcn2ITPDeYfCL9p8302tG/TpPoAVufAMEZR00dMwktYO046C5xN3OPqSt+ypzjJtrIqXaa9t6tKNOElKWOOWeCLmQviHlSilCijPKZ5UogIzymeVKICM8pnlSiAjPKZ5UogIzymeVKICM8pnlSiAjPKZ5UogIzymeVKICM8pnlSiAjPKZ5UogIzymeVKICM8pnlSiAjPKZ5UogKc83C+wCIg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6" name="AutoShape 8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8" name="AutoShape 10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87624" y="764704"/>
            <a:ext cx="676875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sz="2800" b="1" dirty="0" smtClean="0">
                <a:ln w="11430"/>
                <a:solidFill>
                  <a:srgbClr val="4F81BD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ПОМИСЛЕТЕ И ОТГОВОРЕТЕ   </a:t>
            </a:r>
            <a:r>
              <a:rPr lang="bg-BG" sz="3200" b="1" dirty="0" smtClean="0">
                <a:ln w="11430"/>
                <a:solidFill>
                  <a:srgbClr val="4F81BD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bg-BG" sz="3200" b="1" dirty="0">
              <a:ln w="11430"/>
              <a:solidFill>
                <a:srgbClr val="4F81BD">
                  <a:lumMod val="75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95736" y="1844824"/>
            <a:ext cx="511256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</a:t>
            </a:r>
            <a:r>
              <a:rPr lang="bg-BG" sz="2800" b="1" i="1" dirty="0" smtClean="0">
                <a:solidFill>
                  <a:srgbClr val="4F81BD">
                    <a:lumMod val="75000"/>
                  </a:srgbClr>
                </a:solidFill>
                <a:latin typeface="Times New Roman"/>
                <a:ea typeface="Times New Roman"/>
              </a:rPr>
              <a:t>Аз предупреждавам,</a:t>
            </a:r>
          </a:p>
          <a:p>
            <a:r>
              <a:rPr lang="bg-BG" sz="2800" b="1" i="1" dirty="0" smtClean="0">
                <a:solidFill>
                  <a:srgbClr val="4F81BD">
                    <a:lumMod val="75000"/>
                  </a:srgbClr>
                </a:solidFill>
                <a:latin typeface="Times New Roman"/>
                <a:ea typeface="Times New Roman"/>
              </a:rPr>
              <a:t>  скоростта ти намали,</a:t>
            </a:r>
          </a:p>
          <a:p>
            <a:r>
              <a:rPr lang="bg-BG" sz="2800" b="1" i="1" dirty="0" smtClean="0">
                <a:solidFill>
                  <a:srgbClr val="4F81BD">
                    <a:lumMod val="75000"/>
                  </a:srgbClr>
                </a:solidFill>
                <a:latin typeface="Times New Roman"/>
                <a:ea typeface="Times New Roman"/>
              </a:rPr>
              <a:t>  внимателно премини!</a:t>
            </a:r>
          </a:p>
          <a:p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</a:t>
            </a:r>
            <a:endParaRPr lang="bg-BG" sz="2400" b="1" i="1" dirty="0" smtClean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r>
              <a:rPr lang="bg-BG" sz="24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   </a:t>
            </a:r>
          </a:p>
        </p:txBody>
      </p:sp>
      <p:pic>
        <p:nvPicPr>
          <p:cNvPr id="3074" name="Picture 2" descr="C:\Users\Бикова\Pictures\Desktop\New folder\PZ\imagesCADVSFO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3645024"/>
            <a:ext cx="2105025" cy="2171700"/>
          </a:xfrm>
          <a:prstGeom prst="rect">
            <a:avLst/>
          </a:prstGeom>
          <a:noFill/>
        </p:spPr>
      </p:pic>
      <p:pic>
        <p:nvPicPr>
          <p:cNvPr id="3075" name="Picture 3" descr="C:\Users\Бикова\Pictures\Desktop\ПЗ\imagesCA4F110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3789040"/>
            <a:ext cx="2286000" cy="2000250"/>
          </a:xfrm>
          <a:prstGeom prst="rect">
            <a:avLst/>
          </a:prstGeom>
          <a:noFill/>
        </p:spPr>
      </p:pic>
      <p:sp>
        <p:nvSpPr>
          <p:cNvPr id="10" name="Notched Right Arrow 9">
            <a:hlinkClick r:id="" action="ppaction://hlinkshowjump?jump=nextslide"/>
          </p:cNvPr>
          <p:cNvSpPr/>
          <p:nvPr/>
        </p:nvSpPr>
        <p:spPr>
          <a:xfrm>
            <a:off x="7812360" y="5877272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620688"/>
            <a:ext cx="7416824" cy="5616624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38100" cmpd="tri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bg-BG" sz="2000" b="1" dirty="0">
              <a:solidFill>
                <a:srgbClr val="4F81BD">
                  <a:lumMod val="50000"/>
                </a:srgbClr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2050" name="AutoShape 2" descr="data:image/jpeg;base64,/9j/4AAQSkZJRgABAQAAAQABAAD/2wCEAAkGBhAPDw8PEBQQDxAQEA8PDxAPFBQPFBAQFREVFxUVFBQXGyYeFxkjGRQVHzAgIycpLC0sFh8xNTAqNSYrLCkBCQoKDgwOGg8PGjUlHyUuNCw0NTE1NSwyLiwtLCwvLTYpLyw0LCwsLDQwLCwvLCwsLCwsLDQsLCksLCwsLCksLP/AABEIANMA7wMBIgACEQEDEQH/xAAcAAEAAQUBAQAAAAAAAAAAAAAAAQIFBgcIBAP/xAA+EAABAwIBBwsEAgEDAwUAAAABAAIDBBEFBhIhMUFRYQcTFBYiMkJUcYGTI4KR0aGxkkNS4WJywhUkM2OD/8QAGwEBAAIDAQEAAAAAAAAAAAAAAAUGAwQHAgH/xAA0EQACAQIDBQYFBQEAAwAAAAAAAQIDBBEhMQUSExRBBlFTcZGhImGBwfAWMrHR4fEjQkP/2gAMAwEAAhEDEQA/AN4KVCIApUIgClQiAlFCIAiIgClQiAlUkqSsXy/yl6DSOLTaea8cO9pt2n/aP5IXmUlFOTM1CjOvUjShq3geLKHlOpKWR0LGvqZGHNfmENY1w1jPOsjgF6smOUGlrn80A6CY3LY5LWfbScxw0E22GxWjV9KeodG9kjCWvY5r2OGtrgbg/lRKvZ72L0L/AD7MW3A3Yt7+Gvz8u46YaVUrNkvj7a6liqG2DiM2Vo8Eg7w9No4EK8KXTTWKOe1Kcqc3CawayJUIi+ngIiIAiIgCIiAlQiIAiIgCIiAIiIAiIgCJZEAREQBEQlAUSPABJIDWi5J0AAadJWg8tMozX1b5QTzTPpwA7Iwe9be46fwNi2Byq5TcxAKOM/UqBeQjW2G+n/I6PQOWoVF3tbF7iL52Y2duxd1Na5Ly6v7f9CIijS6GYcmmU3RKoQyG0FSWsdfUyXUx3DXmn1G5bsG5cxrePJ5lN02kAebzwZsct9bhbsv9wLHiCpSyrY/+N/QonafZ+61dQWuUvs/t6GWIgRSRSgiIgCIiAIiIAiIgCIiAIiIAiIgCIiAIhVIdsPsd6AqREQBeTEsRZTxSTym0cTS5x9N3EnQPVepxWquVrKbPe2gjPZjLZKi219rsZ7A3PEjcsVaoqcHI39nWUry4jSWnX5LqYNjeLvq6iWok70jr22Nbqa0cALBeFEVfbbeLOvU6cacFCKyWRLGFxDQCSSAABcknUANpULYXJNkzzsrq2QdiIlkF/FLbS77QfyeCtnKVkz0OqMrBaCoLnttqZJ42fznDgeCzuhJU+IRcNrUpXrtOqWvz6r0+5iCvWR+UJoKuObTzZ7EzRtiJ0m28aHD04qyosMZOLTRI16MK9OVOayawOmYZQ4Nc0hzXAOaRqIIuCOBC+i15yUZS87CaKQ/UhGdCT4ob6W/aT+CNy2ECrBTqKpFSRyC9tZ2leVGfT3XRkoiLIagRUg39P7VSAIiIAiIgCIiAIl0ugCJdLoAilRdAFBbdVKLoClrraD7HeqkcLr553hP53oC15U4+2hpZKh1i4DNiafHIe6PTaeAK59qJ3SPdI8lz3uL3uOtzibk/lZZylZTdLquajN4KYuY22p8mp7v4zR6cViChbutvzwWiOm9ntncrb8Sa+Kefkui+/wDwL14RhclVPFTx6XyODRuaNZceAAJ9l5FtrknyY5qI10g7cwzYQfDDfS77iPwBvWKhS4k8Df2rfqyt3U66Lz/MzN8JwyOlgigjFmRNDRvO8niTcn1XjyrwBtdSyQGwcRnROPglHdPpsPAlXhFOuKa3ehyiNacaiqp/Fjjj8zmaogdG90bwWvY5zHtOtrgbEflfNbH5Wsmcx7a+MdmQiOcDY+1mv9wM08QN61woCtTdObidc2dexvKEaq+vyfU9eEYpJSzxVEffjcHAbHDUWngQSPddDYVibKmGKojN2StDhvG8HiDcH0XNy2HyT5Tc3I6hkPYlJfBfwy27TfuAv6jitmzrbstx6P8AkhO0mzuPR5iC+KOvzj/mvqbaVGv0/tQDnaNn9r6BTBzkIl0ugCKbogIUoiAhLqUQEIiIAiIgCIiAIiIASsS5RMpuhUhaw2nnuyLe0W7b/YEAcSFlM8oaHOcQ1rAXOJ0AAC5J9BpWgMr8ojX1ck2kRjsQtPhiB0aN50uPrwWrdVuHDLVk7sPZ/OXCcl8Mc39l+dCzkbR7jcqUBsqiNo9xuUJqdRx3S8ZIZOur6uOHTzY+pO4eGIEX07zoA9eC31PUw0sJfI6OCGJou55DGRsGgaToA1BY3ye5OCgo8+QBs0wEsxdozG2u1hOywuTxJWnssMqpMZqXSOLhQRPc2kg0gSW0c9INrjsB1DRvvL0Yxt6e9LVnOdoVKu177g0f2xyXd83+fI2TXcuuGscWwsq6y2jPp4ex7GRzSfwvthXLdhczwyUz0TnEAGrjzGk/97S4D1NgtQAWFhoGwDQofGHAhwBB1g6QsXP5/tyJF9k1uZVfi8sv5Ok62jiq6d8brSRTR2u0ggtcNDmnVuIPALnvG8JfSVEtPJ3o3Wvsc3W1w4EWKu3Jplg/DKqKjkcXUFVII4w4k9FqHHs5p2McdBGoXvsN875VcmefgFZGPqQC0ltboL6T9pN/QuWS4iq1Pfj0NLZFepsy8drXyUsvr0f1NQr6RSGNzXtJa9pDmka2kG4PrdU6vX+lSonQ6C1vrDodBZJZQtrqSOcWDx2JmjwyADO9jocOBCva0byc5TdCqwx5tBUZscl9THX7D/Ymx4Hgt4tOxTtvV4kMepynbFg7K5cV+15ry7voSiItgiCVCIgCIiAIiIAiIgCIiAIiIAjii8WLYnHTQS1EpsyJpcd53AcSbAeq+N4Zs9Ri5NRjqzCOVjKbmom0MZ7cwzpiNbYr6G/cR+Ad61MvXi2JyVU8tRIbvkcXHcBsaOAFh7LyKBr1eJPE61sqwVlbqn11fn+ZBZhyaZM9LqudeLwU5D3bnyeBn8Zx9BvWJ09O6R7Y2Aue9zWMaNbnE2A/K6CyVwBtDSxwNsXAZ0rh45T3j6bBwAWW0o78956I0O0O0OVt+HB/FLLyXV/b/hbOUysfDg2Iub3ujPYCNzyGE+tnlaGpIw2NjRqDGj+F0hlNg4raKqpCQOfhkiBOprnNOa72dY+y5soS4NMUgLJoHGGZjtbHsOaQfwtq+i3FMgOytSEa84vVrL6anpREUSdCPFjLb08mwtAcCNhBBBXTWFTGopad7x/8sET3g+IvjBcCN2krm4Yc+smgoItMlVI1mjTmRA3keeAaCfYrp6CEMY1jRZrGhrRuaBYD8KZsk1TzOa9p6kJXiUdUkn54tmg8tMnDQVb4hfmn/UgJ2xk6r72nR7A7VYVvblAyZ6dSODBeeG8kO86O0z7gPyAtElaFzR4c8tGW7Ye0ect1vP4o5P7P6/ziFu3k3ym6ZSiN5vPTZrH31vZbsP8AwLHiOK0krvkplA6gq45xct7krR4oj3h6jQRxAXy2q8Oeeh621s/nbdqP7lmv6+p0MCpXxp52va17CHMe0Oa4aiCLgj1C+qnTlLWAREQEooRAEREAREQBERAEREBBK1LysZTc5K2hjPYhIfNbxS27LftB/J4LP8rsoW0FJJPo5w9iFp8UhHZ9hpceAWgJZXPc57iXOcS5zjpLnE3JPG6j72turcXUt3ZnZ3FqO5mso6ef+FKIvdgmEPrKiKnj70jrX2Nbrc48ALlRSTbwRf6lSNODnJ4JZmc8kuTGe91fIOywmOnvtfqe/wBh2RxJ3Lay82GYeynhjgjGayNoY0cBtPE6z6r0qwUaapwUTkO0b2V7cSqvTp8l0BK1tyg8mra6Q1tE9tPW2AkEgPNVQFgBJbuvGgB3DTvGyTqWB5T5ZSR1LcOw+NtVXZodISSIaNh0h87t5uOzxG8A+qkoRi3PTriadOcoSUoPBo1NVYJiEBLZ6KpaR4oWdIjOnY9lx7KuhybxOpdmQUc7NNueq2mmibxu+xcPRbJ6mVc3bq8RrHOOtlK4UsTeAaBptvsNZVAySxGlu+ixGplI08xiLulRu3jPIuzdcD3VcW1NlueG9/OBPvbe0XDd3vrgsS7cnnJ3FhmdNI8VNdK20s1rBjNB5uIbG6rnWbDVqWbLDsissumSyUtRGaSvp23npnG92mwEkTvGw6NOy413BOYqyRcWk46FflJybctQtK8p+TPRarn4xaGpJdo1Mm1vb794ep3LdSteUuBMrqWWndYZwux3+yQd135/glYq9LiQw6knsm/dlcKp/wCryfl/hzsi+tXSvikfFIM18bnMe07HA2K+SgGsDrUZKSxWjNq8k2U2fG6gkPajBfATtjv2m/aTccDwWxwVzZhmIyU00c8Rs+Jwe3cbaweBFweBXQuDYtHV08VRH3ZGgkbWnUWniDcKZs62/HdeqOb9o9n8vX40F8M/Z9fXX1PeiIt0rARCiAIiIAiIgCIiAKlyqJWHcpOU3Q6UxMNp6nOY0jWxlu2/8EAcTwXic1CLkzPbW87irGlDVs17yi5TdNqy1hvBT50cdtTnX7b/AHIsOAG9YqiKv1JucnJnYLS2hbUY0oaJBbf5KcmeYgNZIPqVAtHfW2C9x/kRf0DVr7IrJw19WyMg80z6k5/+sHu33uOj3J2LfsbA0AAAAAAAaAANQC37Kji+Iyqdp9o7sVaQeub8ui+5UiIpQoZbcpcXFFRVVWdPMQySgHxOa05rfd1h7rDuTnBTBRMnk7dVW/8AvKqV3efJL2gCdwa4C28u3q9cptM6bBsRYzX0Z7/UMIebezSqMmKts1DSSssWvp4HC2z6bbj2Nx7Kpdqqk428Ix0bz+mn58jPQSxLkilFzs3DCeUmnNOynxiEWqMOlje4jQZaV7w2WJ28dv2u7etlwTB7Gvabte0Oad7SLg/grX3KlVNjwetvrexsTBtc98jQAP5Pss3wWAw01PC7vRwQxniWxtB/kLpfZmpOdnhLRSaXlk/uaVZfEe5CiKzGE1byt5MWLa+MaDmx1Ft+pj//ABP2rWi6Wr6Fk8UkMgzmSNLHjeCP7XPOP4K+iqZad+ksd2Xf72HS1w9R/NxsURe0d2W+tGdD7NbR4tLlpvOOnl/n9FvWfclOU3MzmikP05zeK+ps1tX3AW9QN6wFSx5aQ5pIIIII0EEG4I4rUpVHTkpIsF/ZxvKEqMuvs+h0207FUsfyMyjFfSMl0c636c4GyQazbcRZw9eCv91YIyUlijkFWlKjN05rNPAIiL0YwiKUBCIiAIihxQHzqJ2sa57yGsY0uc46gALkn0C5+yqx91dVSTm4aTmxNPhib3R66yeJKz3lZymzGNoIz2pAHzkbI73az7iLngBvWq1E3tbF7iL/ANmdnbkHdTWbyXl/v5qECLNOTDJjpVT0iQXhpiHadT5tbB7d4/bvWnTg6klFFmvbqFpRlWnovd9DYeQGTPQaRoeLTzWkm3tNuyz7QfySsmRFYIxUUoo5BXrzr1JVZ6t4hUd70/tNfp/arXowlL4w4FpALSCCDpBB1gjctU0NScnqh1BVZwwyaRz8OqzcshzyXGnmd4bEkgnidRObthW3KKejZTSmuMIpc20vSM0sI2Ah2s31Aab6lqXlnTu6TpVVl/D70eoycXijyxSte0PaQ5rgC1zSCCDtBGghUVlZHCx0sr2RRtF3PkcGNA4krTdTUYYHuOEMx+OMkm9FL0encd7RLnO/Nl98KqMFEzHYszGHODhmPxZ5qKcO/wDzt/II3qnR7LR4m66yw8s/5PfOQb3cVj5mU4a12UFdBOGubhFBLzsb3gt6fVt7pa0/6bDv4jbZu0i24svhh8kLoo3QGN0JY3mjCWmPMtozM3Rb0XoV0tranbUlSprBIxttvFlLXbD7HeqlDm3UNdsPsd62D4VLBeVTJjpFOKqMXlpgS+2t8Gtw+3vemcs6UPbcEHSDruvFSCnFxZs2lzO1rRrQ1RzGiyHLnJvoFW5jR9GS8kB/6SdLPtOj0tvWPKvTi4ScWdgtq8LilGrDRrEyfk/ym6DVtzzaCa0c25unsv8AtJ/BK3o0/wDC5kW6OTLKbpdLzEhvNTAN063xeB3G3dPoN6kbKt/839Cndp9n6XcF8pfZ/b0M1RAUUmUcIiIAiIgC8GN4tHSU8tRJ3Y2k22udqa0cSbBe5y1ByrZTc9OKOM/TpzeS3imta32g29Sdyw16vDhiSWzLGV7cRpLTV+X5kYXiWIPqZpJ5Dd8ji93vqA4AWA4BeZEUA3i8WdchFQioxWCR9aSlfNIyKMZz5HNYxo2uJsF0Jk1gTKGmip22OaLvcPHIdLnfn+AFgXJJkxcur5Bqzo6cHfqe/wD8R9y2ipazpbsd96s552k2hxq3Lwfwx1+cv8/sFUa/T+/+E73p/arst8qgREQFE0rWNc9xDWtBc5x0ANAuSTuAWjqmtdjdSa6ouaON7m4fSu7uYDbnpG6i91turVqAWy+VGpdHguIubr6O5ns8hjv4cVgOEwhlPAxugNijA/wChtr3MqNJRhq/4IDb13OhQUYPByfseoDZu1KJIw4FrgHNIsWuFwRxB1qpFTsXjiUHFp4nhyXxV2C1sUYJ/wDTK2URPjJJFJUv7j2X1McdBHvsC3UtEZaRB2H1V/CwPHBzXAj+lurBKl0tLTSP70kEL3f9zo2k/wAlXbZVxKvQxnqngdD2LdTubbGebTw8z2qC26lFKE0UtdsPsd6qUFt1DTsPsd6Ax7LrJrp9I5jQOejvJAd7wNLPRw0etjsWhSLGx0EaCDosV06QtN8qeTPR6jpUYtFUE51tTJ9bv8h2vXOUde0cVvouXZnaO5N2s3k8159V9fzUwZXTJrHX0NVFUNuQ02kaPHGe838aRxAVrRRcZOLxReq1KNaDpzWKeR0tSVTJWMljIcyRrXscNoIuD+F91rPkkymu11BIdLc6SnJ/263sHoe0PV25bLaVYKVRVIqSOQX9pKzryoy6afNdCURFlNIXS6XUOP8AygLDlnlIKCkfKLc6/wCnADtkI0G25ou4+ltq0E95cS4kkkkknSSTpJPFZLygZS9Oq3ZhvBDeOHc7T2n/AHEfgBYyoS6rcSeC0R1DYGzuUt96S+KWb+S6IK4ZP4K+tqYqdmgvPad/sYNLnH0H82Ct63JyWZM9Hp+lSD6tSAW31sh1tH3d7/HcvFvS4k8OhtbY2grK3c1+55Lz/wAMyoaJkEUcMYzY42tYwbmgWX073p/aqIupU8cmbbeLCXUqLofAl0ul0BbsosIFZR1NK7QJ4ZIr680uaQHexsfZabyYq3GE00wLKmjPRqiM62uZ2QeIIGv1W9brCMtuTnpkoraOQUle1uaZCLxVDBqZO0a9QAcLkDYbC2hf2iuqW71WaI3adir2juY4NZoxpFbpm4tTnMqMNqJCP9ShIqWP4gA3b6HSqqeixirOZT0L6UHQZ8QIiazjzQ7TvYFVdbJut7d3fcpa2JeOW7ufXFYHjx6B1ZJT4VDcy1kjOct/pUzXZ0kjtws33sVvWKMMa1jRZrQGtA2ACwH4WLZD5AxYYJJXvNTWz26RVPFiRsZG3wMFho22G4AZXdWuytVbUlDr18y77Ps1Z0VTWb1fmES6LcN8KHC6lEBS12w+x3rwZQYKytppad+gPb2Xf7HjS1w9DZXAi6lfGk1gz1CcoSUovBrM5prqJ8EskMgzXxuLHjiDs4L4LaHK3kxcNr4xpGbHUW3amP8Abun1buWr1AVqTpzcTruzL5XtvGqtdH8mfegrXwSxzRnNfG4PYeI38NnuuhMBxllZTRVMep7e03XmOGhzT6G650Wc8lmU3R6g0kh+lUEZl9TZ9Q/yHZ9Q1Z7OtuS3XoyJ7R7O5ihxoL4oe66+mvqbkUqlp2KVMnNgSsJ5Tspui0vMMNp6kObo1si1Pdwv3R6ncsvq6pkTHyyENZG1z3uOwAXJ/C58ykxx9dVS1DrgONo2nwRjut/Gk8SVqXdbhwwWrLDsDZ/N3G/JfDHN/N9EWxERQh08yLIXJrp9W1jh9GK0k53tB0M+46PS+5b5aANAtu0LnChxiopw4QSywhxBcI3uZnEar21r1dba/wA1VfK/9reoXMKUcMMyq7W2Nc39bf30orRZ/U6HumcueOttf5qq+V/7TrbX+aqvlf8AtbHPx7iI/SdfxF7nQ+cmcueOttf5qq+V/wC0621/mqr5X/tOfj3D9J1/EXudD5yZy54621/mqr5X/tOttf5qq+V/7Tn49w/SdfxF7nQ+cmcueOttf5qq+V/7TrbX+aqvlf8AtOfj3D9J1/EXudDXS655621/mqr5X/tOttf5qq+V/wC05+PcP0nX8Re50PnJnLnjrbX+aqvlf+0621/mqr5X/tOfj3D9J1/EXudD5yZy54621/mqr5X/ALTrbX+aqflf+05+PcP0pX8Re50PdLrnjrbX+aqvlf8AtOttf5qq+V/7Tn49w/SlfxF7nQ+cl1zx1tr/ADVT8r/2nW2v81VfK/8Aac/HuH6Tr+Ivc6BrKZksb4pAHMka5j2na0ixC57ykwN9DVS07rkNN43Hxxnuu/Gg8QVX1tr/ADVV8r/2vFXYnNUEOmkkmc0WaZHF5AvewJ2LWuLiFVaZk3sfZFzs+o25pxeqz16M8ylriCCLgjSCNBB3hQi0izNY5M31kPlJ0+kZI4/Wj+nOP+sDvejhp9b7lkd1oTITKXoFW1zjaGW0c42BpOh/2nT6E71vljvcHSLKdtqvEhnqcp21s/krlqK+GWa+6+n9GA8r2IvjpIIW6GzyHnCNrWAODfdxB+1aiW/8r8mG4hSmG4ZIxwkhedIDwCNPAgkH/haeqshMRjcWmmlfbxRASNPoWrSvKc3PFLFFm7OXttC24UpKMk3jjlj+aFhRXjqbiHlan4ynU3EPK1PxlaXDn3Ms3O2/iR9UWdFeOpuIeVqPjKdTcQ8rU/GU4c+5n3nbfxI+qLOivHU3EPK1PxlOpuIeVqfjKcOfcz5ztv4kfVFnRXjqbiHlan4ynU3EPK1PxlOHPuY5238SPqizorx1NxDytT8ZTqbiHlan4ynDn3Mc7b+JH1RZ0V46m4h5Wp+Mp1NxDytT8ZThz7mOdt/Ej6os6K8dTcQ8rU/GU6m4h5Wp+Mpw59zHO2/iR9UWdFeOpuIeVqfjKdTcQ8rU/GU4c+5jnbfxI+qLOivHU3EPK1HxlOpuIeVqfjKcOfcxztv4kfVFnRXjqbiHlaj4ynU3EPK1PxlOHPuZ95238SPqizorx1NxDytT8ZTqbiHlaj4ynDn3Mc7b+JH1RZ0V46m4h5Wp+Mp1NxDytT8ZThz7mOdt/Ej6os6K8dTcQ8rU/GU6m4h5Wo+Mpw59zHO2/iR9UWdbw5NcRfPhseeSTE58IcdrG2zfwCB7LWWHcn2ITPDeYfCL9p8302tG/TpPoAVufAMEZR00dMwktYO046C5xN3OPqSt+ypzjJtrIqXaa9t6tKNOElKWOOWeCLmQviHlSilCijPKZ5UogIzymeVKICM8pnlSiAjPKZ5UogIzymeVKICM8pnlSiAjPKZ5UogIzymeVKICM8pnlSiAjPKZ5UogIzymeVKICM8pnlSiAjPKZ5UogKc83C+wCIg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6" name="AutoShape 8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8" name="AutoShape 10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87624" y="764704"/>
            <a:ext cx="676875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sz="2800" b="1" dirty="0" smtClean="0">
                <a:ln w="11430"/>
                <a:solidFill>
                  <a:srgbClr val="4F81BD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ПОМИСЛЕТЕ И ОТГОВОРЕТЕ  </a:t>
            </a:r>
            <a:r>
              <a:rPr lang="bg-BG" sz="3200" b="1" dirty="0" smtClean="0">
                <a:ln w="11430"/>
                <a:solidFill>
                  <a:srgbClr val="4F81BD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bg-BG" sz="3200" b="1" dirty="0">
              <a:ln w="11430"/>
              <a:solidFill>
                <a:srgbClr val="4F81BD">
                  <a:lumMod val="75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95736" y="1844824"/>
            <a:ext cx="5112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</a:t>
            </a:r>
            <a:r>
              <a:rPr lang="bg-BG" sz="2800" b="1" i="1" dirty="0" smtClean="0">
                <a:solidFill>
                  <a:srgbClr val="4F81BD">
                    <a:lumMod val="75000"/>
                  </a:srgbClr>
                </a:solidFill>
                <a:latin typeface="Times New Roman"/>
                <a:ea typeface="Times New Roman"/>
              </a:rPr>
              <a:t>Животът ти спасен е,</a:t>
            </a:r>
          </a:p>
          <a:p>
            <a:r>
              <a:rPr lang="bg-BG" sz="2800" b="1" i="1" dirty="0" smtClean="0">
                <a:solidFill>
                  <a:srgbClr val="4F81BD">
                    <a:lumMod val="75000"/>
                  </a:srgbClr>
                </a:solidFill>
                <a:latin typeface="Times New Roman"/>
                <a:ea typeface="Times New Roman"/>
              </a:rPr>
              <a:t>  задължително</a:t>
            </a:r>
          </a:p>
          <a:p>
            <a:r>
              <a:rPr lang="bg-BG" sz="2800" b="1" i="1" dirty="0" smtClean="0">
                <a:solidFill>
                  <a:srgbClr val="4F81BD">
                    <a:lumMod val="75000"/>
                  </a:srgbClr>
                </a:solidFill>
                <a:latin typeface="Times New Roman"/>
                <a:ea typeface="Times New Roman"/>
              </a:rPr>
              <a:t> преминеш ли по мене.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3933056"/>
            <a:ext cx="1872208" cy="183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1234720660_39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2" y="4149080"/>
            <a:ext cx="1656184" cy="1653928"/>
          </a:xfrm>
          <a:prstGeom prst="rect">
            <a:avLst/>
          </a:prstGeom>
        </p:spPr>
      </p:pic>
      <p:sp>
        <p:nvSpPr>
          <p:cNvPr id="10" name="Notched Right Arrow 9">
            <a:hlinkClick r:id="" action="ppaction://hlinkshowjump?jump=nextslide"/>
          </p:cNvPr>
          <p:cNvSpPr/>
          <p:nvPr/>
        </p:nvSpPr>
        <p:spPr>
          <a:xfrm>
            <a:off x="7812360" y="5877272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620688"/>
            <a:ext cx="7416824" cy="5616624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38100" cmpd="tri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bg-BG" sz="2000" b="1" dirty="0">
              <a:solidFill>
                <a:srgbClr val="4F81BD">
                  <a:lumMod val="50000"/>
                </a:srgbClr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2050" name="AutoShape 2" descr="data:image/jpeg;base64,/9j/4AAQSkZJRgABAQAAAQABAAD/2wCEAAkGBhAPDw8PEBQQDxAQEA8PDxAPFBQPFBAQFREVFxUVFBQXGyYeFxkjGRQVHzAgIycpLC0sFh8xNTAqNSYrLCkBCQoKDgwOGg8PGjUlHyUuNCw0NTE1NSwyLiwtLCwvLTYpLyw0LCwsLDQwLCwvLCwsLCwsLDQsLCksLCwsLCksLP/AABEIANMA7wMBIgACEQEDEQH/xAAcAAEAAQUBAQAAAAAAAAAAAAAAAQIFBgcIBAP/xAA+EAABAwIBBwsEAgEDAwUAAAABAAIDBBEFBhIhMUFRYQcTFBYiMkJUcYGTI4KR0aGxkkNS4WJywhUkM2OD/8QAGwEBAAIDAQEAAAAAAAAAAAAAAAUGAwQHAgH/xAA0EQACAQIDBQYFBQEAAwAAAAAAAQIDBBEhMQUSExRBBlFTcZGhImGBwfAWMrHR4fEjQkP/2gAMAwEAAhEDEQA/AN4KVCIApUIgClQiAlFCIAiIgClQiAlUkqSsXy/yl6DSOLTaea8cO9pt2n/aP5IXmUlFOTM1CjOvUjShq3geLKHlOpKWR0LGvqZGHNfmENY1w1jPOsjgF6smOUGlrn80A6CY3LY5LWfbScxw0E22GxWjV9KeodG9kjCWvY5r2OGtrgbg/lRKvZ72L0L/AD7MW3A3Yt7+Gvz8u46YaVUrNkvj7a6liqG2DiM2Vo8Eg7w9No4EK8KXTTWKOe1Kcqc3CawayJUIi+ngIiIAiIgCIiAlQiIAiIgCIiAIiIAiIgCJZEAREQBEQlAUSPABJIDWi5J0AAadJWg8tMozX1b5QTzTPpwA7Iwe9be46fwNi2Byq5TcxAKOM/UqBeQjW2G+n/I6PQOWoVF3tbF7iL52Y2duxd1Na5Ly6v7f9CIijS6GYcmmU3RKoQyG0FSWsdfUyXUx3DXmn1G5bsG5cxrePJ5lN02kAebzwZsct9bhbsv9wLHiCpSyrY/+N/QonafZ+61dQWuUvs/t6GWIgRSRSgiIgCIiAIiIAiIgCIiAIiIAiIgCIiAIhVIdsPsd6AqREQBeTEsRZTxSTym0cTS5x9N3EnQPVepxWquVrKbPe2gjPZjLZKi219rsZ7A3PEjcsVaoqcHI39nWUry4jSWnX5LqYNjeLvq6iWok70jr22Nbqa0cALBeFEVfbbeLOvU6cacFCKyWRLGFxDQCSSAABcknUANpULYXJNkzzsrq2QdiIlkF/FLbS77QfyeCtnKVkz0OqMrBaCoLnttqZJ42fznDgeCzuhJU+IRcNrUpXrtOqWvz6r0+5iCvWR+UJoKuObTzZ7EzRtiJ0m28aHD04qyosMZOLTRI16MK9OVOayawOmYZQ4Nc0hzXAOaRqIIuCOBC+i15yUZS87CaKQ/UhGdCT4ob6W/aT+CNy2ECrBTqKpFSRyC9tZ2leVGfT3XRkoiLIagRUg39P7VSAIiIAiIgCIiAIl0ugCJdLoAilRdAFBbdVKLoClrraD7HeqkcLr553hP53oC15U4+2hpZKh1i4DNiafHIe6PTaeAK59qJ3SPdI8lz3uL3uOtzibk/lZZylZTdLquajN4KYuY22p8mp7v4zR6cViChbutvzwWiOm9ntncrb8Sa+Kefkui+/wDwL14RhclVPFTx6XyODRuaNZceAAJ9l5FtrknyY5qI10g7cwzYQfDDfS77iPwBvWKhS4k8Df2rfqyt3U66Lz/MzN8JwyOlgigjFmRNDRvO8niTcn1XjyrwBtdSyQGwcRnROPglHdPpsPAlXhFOuKa3ehyiNacaiqp/Fjjj8zmaogdG90bwWvY5zHtOtrgbEflfNbH5Wsmcx7a+MdmQiOcDY+1mv9wM08QN61woCtTdObidc2dexvKEaq+vyfU9eEYpJSzxVEffjcHAbHDUWngQSPddDYVibKmGKojN2StDhvG8HiDcH0XNy2HyT5Tc3I6hkPYlJfBfwy27TfuAv6jitmzrbstx6P8AkhO0mzuPR5iC+KOvzj/mvqbaVGv0/tQDnaNn9r6BTBzkIl0ugCKbogIUoiAhLqUQEIiIAiIgCIiAIiIASsS5RMpuhUhaw2nnuyLe0W7b/YEAcSFlM8oaHOcQ1rAXOJ0AAC5J9BpWgMr8ojX1ck2kRjsQtPhiB0aN50uPrwWrdVuHDLVk7sPZ/OXCcl8Mc39l+dCzkbR7jcqUBsqiNo9xuUJqdRx3S8ZIZOur6uOHTzY+pO4eGIEX07zoA9eC31PUw0sJfI6OCGJou55DGRsGgaToA1BY3ye5OCgo8+QBs0wEsxdozG2u1hOywuTxJWnssMqpMZqXSOLhQRPc2kg0gSW0c9INrjsB1DRvvL0Yxt6e9LVnOdoVKu177g0f2xyXd83+fI2TXcuuGscWwsq6y2jPp4ex7GRzSfwvthXLdhczwyUz0TnEAGrjzGk/97S4D1NgtQAWFhoGwDQofGHAhwBB1g6QsXP5/tyJF9k1uZVfi8sv5Ok62jiq6d8brSRTR2u0ggtcNDmnVuIPALnvG8JfSVEtPJ3o3Wvsc3W1w4EWKu3Jplg/DKqKjkcXUFVII4w4k9FqHHs5p2McdBGoXvsN875VcmefgFZGPqQC0ltboL6T9pN/QuWS4iq1Pfj0NLZFepsy8drXyUsvr0f1NQr6RSGNzXtJa9pDmka2kG4PrdU6vX+lSonQ6C1vrDodBZJZQtrqSOcWDx2JmjwyADO9jocOBCva0byc5TdCqwx5tBUZscl9THX7D/Ymx4Hgt4tOxTtvV4kMepynbFg7K5cV+15ry7voSiItgiCVCIgCIiAIiIAiIgCIiAIiIAjii8WLYnHTQS1EpsyJpcd53AcSbAeq+N4Zs9Ri5NRjqzCOVjKbmom0MZ7cwzpiNbYr6G/cR+Ad61MvXi2JyVU8tRIbvkcXHcBsaOAFh7LyKBr1eJPE61sqwVlbqn11fn+ZBZhyaZM9LqudeLwU5D3bnyeBn8Zx9BvWJ09O6R7Y2Aue9zWMaNbnE2A/K6CyVwBtDSxwNsXAZ0rh45T3j6bBwAWW0o78956I0O0O0OVt+HB/FLLyXV/b/hbOUysfDg2Iub3ujPYCNzyGE+tnlaGpIw2NjRqDGj+F0hlNg4raKqpCQOfhkiBOprnNOa72dY+y5soS4NMUgLJoHGGZjtbHsOaQfwtq+i3FMgOytSEa84vVrL6anpREUSdCPFjLb08mwtAcCNhBBBXTWFTGopad7x/8sET3g+IvjBcCN2krm4Yc+smgoItMlVI1mjTmRA3keeAaCfYrp6CEMY1jRZrGhrRuaBYD8KZsk1TzOa9p6kJXiUdUkn54tmg8tMnDQVb4hfmn/UgJ2xk6r72nR7A7VYVvblAyZ6dSODBeeG8kO86O0z7gPyAtElaFzR4c8tGW7Ye0ect1vP4o5P7P6/ziFu3k3ym6ZSiN5vPTZrH31vZbsP8AwLHiOK0krvkplA6gq45xct7krR4oj3h6jQRxAXy2q8Oeeh621s/nbdqP7lmv6+p0MCpXxp52va17CHMe0Oa4aiCLgj1C+qnTlLWAREQEooRAEREAREQBERAEREBBK1LysZTc5K2hjPYhIfNbxS27LftB/J4LP8rsoW0FJJPo5w9iFp8UhHZ9hpceAWgJZXPc57iXOcS5zjpLnE3JPG6j72turcXUt3ZnZ3FqO5mso6ef+FKIvdgmEPrKiKnj70jrX2Nbrc48ALlRSTbwRf6lSNODnJ4JZmc8kuTGe91fIOywmOnvtfqe/wBh2RxJ3Lay82GYeynhjgjGayNoY0cBtPE6z6r0qwUaapwUTkO0b2V7cSqvTp8l0BK1tyg8mra6Q1tE9tPW2AkEgPNVQFgBJbuvGgB3DTvGyTqWB5T5ZSR1LcOw+NtVXZodISSIaNh0h87t5uOzxG8A+qkoRi3PTriadOcoSUoPBo1NVYJiEBLZ6KpaR4oWdIjOnY9lx7KuhybxOpdmQUc7NNueq2mmibxu+xcPRbJ6mVc3bq8RrHOOtlK4UsTeAaBptvsNZVAySxGlu+ixGplI08xiLulRu3jPIuzdcD3VcW1NlueG9/OBPvbe0XDd3vrgsS7cnnJ3FhmdNI8VNdK20s1rBjNB5uIbG6rnWbDVqWbLDsissumSyUtRGaSvp23npnG92mwEkTvGw6NOy413BOYqyRcWk46FflJybctQtK8p+TPRarn4xaGpJdo1Mm1vb794ep3LdSteUuBMrqWWndYZwux3+yQd135/glYq9LiQw6knsm/dlcKp/wCryfl/hzsi+tXSvikfFIM18bnMe07HA2K+SgGsDrUZKSxWjNq8k2U2fG6gkPajBfATtjv2m/aTccDwWxwVzZhmIyU00c8Rs+Jwe3cbaweBFweBXQuDYtHV08VRH3ZGgkbWnUWniDcKZs62/HdeqOb9o9n8vX40F8M/Z9fXX1PeiIt0rARCiAIiIAiIgCIiAKlyqJWHcpOU3Q6UxMNp6nOY0jWxlu2/8EAcTwXic1CLkzPbW87irGlDVs17yi5TdNqy1hvBT50cdtTnX7b/AHIsOAG9YqiKv1JucnJnYLS2hbUY0oaJBbf5KcmeYgNZIPqVAtHfW2C9x/kRf0DVr7IrJw19WyMg80z6k5/+sHu33uOj3J2LfsbA0AAAAAAAaAANQC37Kji+Iyqdp9o7sVaQeub8ui+5UiIpQoZbcpcXFFRVVWdPMQySgHxOa05rfd1h7rDuTnBTBRMnk7dVW/8AvKqV3efJL2gCdwa4C28u3q9cptM6bBsRYzX0Z7/UMIebezSqMmKts1DSSssWvp4HC2z6bbj2Nx7Kpdqqk428Ix0bz+mn58jPQSxLkilFzs3DCeUmnNOynxiEWqMOlje4jQZaV7w2WJ28dv2u7etlwTB7Gvabte0Oad7SLg/grX3KlVNjwetvrexsTBtc98jQAP5Pss3wWAw01PC7vRwQxniWxtB/kLpfZmpOdnhLRSaXlk/uaVZfEe5CiKzGE1byt5MWLa+MaDmx1Ft+pj//ABP2rWi6Wr6Fk8UkMgzmSNLHjeCP7XPOP4K+iqZad+ksd2Xf72HS1w9R/NxsURe0d2W+tGdD7NbR4tLlpvOOnl/n9FvWfclOU3MzmikP05zeK+ps1tX3AW9QN6wFSx5aQ5pIIIII0EEG4I4rUpVHTkpIsF/ZxvKEqMuvs+h0207FUsfyMyjFfSMl0c636c4GyQazbcRZw9eCv91YIyUlijkFWlKjN05rNPAIiL0YwiKUBCIiAIihxQHzqJ2sa57yGsY0uc46gALkn0C5+yqx91dVSTm4aTmxNPhib3R66yeJKz3lZymzGNoIz2pAHzkbI73az7iLngBvWq1E3tbF7iL/ANmdnbkHdTWbyXl/v5qECLNOTDJjpVT0iQXhpiHadT5tbB7d4/bvWnTg6klFFmvbqFpRlWnovd9DYeQGTPQaRoeLTzWkm3tNuyz7QfySsmRFYIxUUoo5BXrzr1JVZ6t4hUd70/tNfp/arXowlL4w4FpALSCCDpBB1gjctU0NScnqh1BVZwwyaRz8OqzcshzyXGnmd4bEkgnidRObthW3KKejZTSmuMIpc20vSM0sI2Ah2s31Aab6lqXlnTu6TpVVl/D70eoycXijyxSte0PaQ5rgC1zSCCDtBGghUVlZHCx0sr2RRtF3PkcGNA4krTdTUYYHuOEMx+OMkm9FL0encd7RLnO/Nl98KqMFEzHYszGHODhmPxZ5qKcO/wDzt/II3qnR7LR4m66yw8s/5PfOQb3cVj5mU4a12UFdBOGubhFBLzsb3gt6fVt7pa0/6bDv4jbZu0i24svhh8kLoo3QGN0JY3mjCWmPMtozM3Rb0XoV0tranbUlSprBIxttvFlLXbD7HeqlDm3UNdsPsd62D4VLBeVTJjpFOKqMXlpgS+2t8Gtw+3vemcs6UPbcEHSDruvFSCnFxZs2lzO1rRrQ1RzGiyHLnJvoFW5jR9GS8kB/6SdLPtOj0tvWPKvTi4ScWdgtq8LilGrDRrEyfk/ym6DVtzzaCa0c25unsv8AtJ/BK3o0/wDC5kW6OTLKbpdLzEhvNTAN063xeB3G3dPoN6kbKt/839Cndp9n6XcF8pfZ/b0M1RAUUmUcIiIAiIgC8GN4tHSU8tRJ3Y2k22udqa0cSbBe5y1ByrZTc9OKOM/TpzeS3imta32g29Sdyw16vDhiSWzLGV7cRpLTV+X5kYXiWIPqZpJ5Dd8ji93vqA4AWA4BeZEUA3i8WdchFQioxWCR9aSlfNIyKMZz5HNYxo2uJsF0Jk1gTKGmip22OaLvcPHIdLnfn+AFgXJJkxcur5Bqzo6cHfqe/wD8R9y2ipazpbsd96s552k2hxq3Lwfwx1+cv8/sFUa/T+/+E73p/arst8qgREQFE0rWNc9xDWtBc5x0ANAuSTuAWjqmtdjdSa6ouaON7m4fSu7uYDbnpG6i91turVqAWy+VGpdHguIubr6O5ns8hjv4cVgOEwhlPAxugNijA/wChtr3MqNJRhq/4IDb13OhQUYPByfseoDZu1KJIw4FrgHNIsWuFwRxB1qpFTsXjiUHFp4nhyXxV2C1sUYJ/wDTK2URPjJJFJUv7j2X1McdBHvsC3UtEZaRB2H1V/CwPHBzXAj+lurBKl0tLTSP70kEL3f9zo2k/wAlXbZVxKvQxnqngdD2LdTubbGebTw8z2qC26lFKE0UtdsPsd6qUFt1DTsPsd6Ax7LrJrp9I5jQOejvJAd7wNLPRw0etjsWhSLGx0EaCDosV06QtN8qeTPR6jpUYtFUE51tTJ9bv8h2vXOUde0cVvouXZnaO5N2s3k8159V9fzUwZXTJrHX0NVFUNuQ02kaPHGe838aRxAVrRRcZOLxReq1KNaDpzWKeR0tSVTJWMljIcyRrXscNoIuD+F91rPkkymu11BIdLc6SnJ/263sHoe0PV25bLaVYKVRVIqSOQX9pKzryoy6afNdCURFlNIXS6XUOP8AygLDlnlIKCkfKLc6/wCnADtkI0G25ou4+ltq0E95cS4kkkkknSSTpJPFZLygZS9Oq3ZhvBDeOHc7T2n/AHEfgBYyoS6rcSeC0R1DYGzuUt96S+KWb+S6IK4ZP4K+tqYqdmgvPad/sYNLnH0H82Ct63JyWZM9Hp+lSD6tSAW31sh1tH3d7/HcvFvS4k8OhtbY2grK3c1+55Lz/wAMyoaJkEUcMYzY42tYwbmgWX073p/aqIupU8cmbbeLCXUqLofAl0ul0BbsosIFZR1NK7QJ4ZIr680uaQHexsfZabyYq3GE00wLKmjPRqiM62uZ2QeIIGv1W9brCMtuTnpkoraOQUle1uaZCLxVDBqZO0a9QAcLkDYbC2hf2iuqW71WaI3adir2juY4NZoxpFbpm4tTnMqMNqJCP9ShIqWP4gA3b6HSqqeixirOZT0L6UHQZ8QIiazjzQ7TvYFVdbJut7d3fcpa2JeOW7ufXFYHjx6B1ZJT4VDcy1kjOct/pUzXZ0kjtws33sVvWKMMa1jRZrQGtA2ACwH4WLZD5AxYYJJXvNTWz26RVPFiRsZG3wMFho22G4AZXdWuytVbUlDr18y77Ps1Z0VTWb1fmES6LcN8KHC6lEBS12w+x3rwZQYKytppad+gPb2Xf7HjS1w9DZXAi6lfGk1gz1CcoSUovBrM5prqJ8EskMgzXxuLHjiDs4L4LaHK3kxcNr4xpGbHUW3amP8Abun1buWr1AVqTpzcTruzL5XtvGqtdH8mfegrXwSxzRnNfG4PYeI38NnuuhMBxllZTRVMep7e03XmOGhzT6G650Wc8lmU3R6g0kh+lUEZl9TZ9Q/yHZ9Q1Z7OtuS3XoyJ7R7O5ihxoL4oe66+mvqbkUqlp2KVMnNgSsJ5Tspui0vMMNp6kObo1si1Pdwv3R6ncsvq6pkTHyyENZG1z3uOwAXJ/C58ykxx9dVS1DrgONo2nwRjut/Gk8SVqXdbhwwWrLDsDZ/N3G/JfDHN/N9EWxERQh08yLIXJrp9W1jh9GK0k53tB0M+46PS+5b5aANAtu0LnChxiopw4QSywhxBcI3uZnEar21r1dba/wA1VfK/9reoXMKUcMMyq7W2Nc39bf30orRZ/U6HumcueOttf5qq+V/7TrbX+aqvlf8AtbHPx7iI/SdfxF7nQ+cmcueOttf5qq+V/wC0621/mqr5X/tOfj3D9J1/EXudD5yZy54621/mqr5X/tOttf5qq+V/7Tn49w/SdfxF7nQ+cmcueOttf5qq+V/7TrbX+aqvlf8AtOfj3D9J1/EXudDXS655621/mqr5X/tOttf5qq+V/wC05+PcP0nX8Re50PnJnLnjrbX+aqvlf+0621/mqr5X/tOfj3D9J1/EXudD5yZy54621/mqr5X/ALTrbX+aqflf+05+PcP0pX8Re50PdLrnjrbX+aqvlf8AtOttf5qq+V/7Tn49w/SlfxF7nQ+cl1zx1tr/ADVT8r/2nW2v81VfK/8Aac/HuH6Tr+Ivc6BrKZksb4pAHMka5j2na0ixC57ykwN9DVS07rkNN43Hxxnuu/Gg8QVX1tr/ADVV8r/2vFXYnNUEOmkkmc0WaZHF5AvewJ2LWuLiFVaZk3sfZFzs+o25pxeqz16M8ylriCCLgjSCNBB3hQi0izNY5M31kPlJ0+kZI4/Wj+nOP+sDvejhp9b7lkd1oTITKXoFW1zjaGW0c42BpOh/2nT6E71vljvcHSLKdtqvEhnqcp21s/krlqK+GWa+6+n9GA8r2IvjpIIW6GzyHnCNrWAODfdxB+1aiW/8r8mG4hSmG4ZIxwkhedIDwCNPAgkH/haeqshMRjcWmmlfbxRASNPoWrSvKc3PFLFFm7OXttC24UpKMk3jjlj+aFhRXjqbiHlan4ynU3EPK1PxlaXDn3Ms3O2/iR9UWdFeOpuIeVqPjKdTcQ8rU/GU4c+5n3nbfxI+qLOivHU3EPK1PxlOpuIeVqfjKcOfcz5ztv4kfVFnRXjqbiHlan4ynU3EPK1PxlOHPuY5238SPqizorx1NxDytT8ZTqbiHlan4ynDn3Mc7b+JH1RZ0V46m4h5Wp+Mp1NxDytT8ZThz7mOdt/Ej6os6K8dTcQ8rU/GU6m4h5Wp+Mpw59zHO2/iR9UWdFeOpuIeVqfjKdTcQ8rU/GU4c+5jnbfxI+qLOivHU3EPK1HxlOpuIeVqfjKcOfcxztv4kfVFnRXjqbiHlaj4ynU3EPK1PxlOHPuZ95238SPqizorx1NxDytT8ZTqbiHlaj4ynDn3Mc7b+JH1RZ0V46m4h5Wp+Mp1NxDytT8ZThz7mOdt/Ej6os6K8dTcQ8rU/GU6m4h5Wo+Mpw59zHO2/iR9UWdbw5NcRfPhseeSTE58IcdrG2zfwCB7LWWHcn2ITPDeYfCL9p8302tG/TpPoAVufAMEZR00dMwktYO046C5xN3OPqSt+ypzjJtrIqXaa9t6tKNOElKWOOWeCLmQviHlSilCijPKZ5UogIzymeVKICM8pnlSiAjPKZ5UogIzymeVKICM8pnlSiAjPKZ5UogIzymeVKICM8pnlSiAjPKZ5UogIzymeVKICM8pnlSiAjPKZ5UogKc83C+wCIg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6" name="AutoShape 8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8" name="AutoShape 10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87624" y="764704"/>
            <a:ext cx="676875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ПОМИСЛЕТЕ И ОТГОВОРЕТЕ   </a:t>
            </a:r>
            <a:r>
              <a:rPr lang="bg-BG" sz="32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bg-BG" sz="32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95736" y="1844824"/>
            <a:ext cx="51125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  </a:t>
            </a:r>
            <a:r>
              <a:rPr lang="bg-BG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Днес Иван пътува в пет</a:t>
            </a:r>
          </a:p>
          <a:p>
            <a:r>
              <a:rPr lang="bg-BG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  кара той велосипед,</a:t>
            </a:r>
          </a:p>
          <a:p>
            <a:r>
              <a:rPr lang="bg-BG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  кара, но не знае,</a:t>
            </a:r>
          </a:p>
          <a:p>
            <a:r>
              <a:rPr lang="bg-BG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  път кой да  подхване.</a:t>
            </a:r>
          </a:p>
          <a:p>
            <a:r>
              <a:rPr lang="bg-BG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  Помогнете му сега,</a:t>
            </a:r>
          </a:p>
          <a:p>
            <a:r>
              <a:rPr lang="bg-BG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  да не стане някоя беля!</a:t>
            </a:r>
          </a:p>
          <a:p>
            <a:r>
              <a:rPr lang="bg-BG" sz="24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  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4293096"/>
            <a:ext cx="1728192" cy="171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5580112" y="3429000"/>
            <a:ext cx="2808312" cy="288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8" name="Rectangle 27"/>
          <p:cNvSpPr/>
          <p:nvPr/>
        </p:nvSpPr>
        <p:spPr>
          <a:xfrm>
            <a:off x="3203848" y="3284984"/>
            <a:ext cx="2952328" cy="288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4437112"/>
            <a:ext cx="165618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Бикова\Pictures\Desktop\ПЗ\imagesCARHJ4E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4365104"/>
            <a:ext cx="1656184" cy="1639069"/>
          </a:xfrm>
          <a:prstGeom prst="rect">
            <a:avLst/>
          </a:prstGeom>
          <a:noFill/>
        </p:spPr>
      </p:pic>
      <p:sp>
        <p:nvSpPr>
          <p:cNvPr id="13" name="Notched Right Arrow 12">
            <a:hlinkClick r:id="" action="ppaction://hlinkshowjump?jump=nextslide"/>
          </p:cNvPr>
          <p:cNvSpPr/>
          <p:nvPr/>
        </p:nvSpPr>
        <p:spPr>
          <a:xfrm>
            <a:off x="7812360" y="5877272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620688"/>
            <a:ext cx="7416824" cy="5544616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38100" cmpd="tri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bg-BG" sz="8000" dirty="0">
              <a:solidFill>
                <a:srgbClr val="000000"/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9592" y="1124744"/>
            <a:ext cx="712879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bg-BG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улицата </a:t>
            </a:r>
            <a:r>
              <a:rPr lang="bg-BG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наша, за </a:t>
            </a:r>
            <a:r>
              <a:rPr lang="bg-BG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 се не маеш,                                      </a:t>
            </a:r>
          </a:p>
          <a:p>
            <a:r>
              <a:rPr lang="bg-BG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ти пътните знаци трябва да знаеш.</a:t>
            </a:r>
          </a:p>
          <a:p>
            <a:r>
              <a:rPr lang="bg-BG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Помни </a:t>
            </a:r>
            <a:r>
              <a:rPr lang="bg-BG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правилата за </a:t>
            </a:r>
            <a:r>
              <a:rPr lang="bg-BG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движение,     </a:t>
            </a:r>
          </a:p>
          <a:p>
            <a:r>
              <a:rPr lang="bg-BG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както таблицата за умножение!</a:t>
            </a:r>
            <a:endParaRPr lang="bg-BG" sz="6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435285_origina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7784" y="3356992"/>
            <a:ext cx="3888432" cy="2584698"/>
          </a:xfrm>
          <a:prstGeom prst="rect">
            <a:avLst/>
          </a:prstGeom>
        </p:spPr>
      </p:pic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3923928" y="3573016"/>
            <a:ext cx="326379" cy="288032"/>
            <a:chOff x="714348" y="4286256"/>
            <a:chExt cx="1571616" cy="1571616"/>
          </a:xfrm>
        </p:grpSpPr>
        <p:sp>
          <p:nvSpPr>
            <p:cNvPr id="9" name="Овал 13"/>
            <p:cNvSpPr/>
            <p:nvPr/>
          </p:nvSpPr>
          <p:spPr>
            <a:xfrm>
              <a:off x="857222" y="4429130"/>
              <a:ext cx="1285868" cy="12858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" name="Picture 12" descr="C:\Users\User\Desktop\ЦОР 2010Г\материал\zapreshaychie_013_big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4348" y="4286256"/>
              <a:ext cx="1571616" cy="157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Notched Right Arrow 10">
            <a:hlinkClick r:id="" action="ppaction://hlinkshowjump?jump=nextslide"/>
          </p:cNvPr>
          <p:cNvSpPr/>
          <p:nvPr/>
        </p:nvSpPr>
        <p:spPr>
          <a:xfrm>
            <a:off x="7812360" y="5877272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620688"/>
            <a:ext cx="7416824" cy="5544616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38100" cmpd="tri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g-BG" sz="2000" dirty="0">
              <a:solidFill>
                <a:prstClr val="black"/>
              </a:solidFill>
            </a:endParaRPr>
          </a:p>
        </p:txBody>
      </p:sp>
      <p:sp>
        <p:nvSpPr>
          <p:cNvPr id="2050" name="AutoShape 2" descr="data:image/jpeg;base64,/9j/4AAQSkZJRgABAQAAAQABAAD/2wCEAAkGBhAPDw8PEBQQDxAQEA8PDxAPFBQPFBAQFREVFxUVFBQXGyYeFxkjGRQVHzAgIycpLC0sFh8xNTAqNSYrLCkBCQoKDgwOGg8PGjUlHyUuNCw0NTE1NSwyLiwtLCwvLTYpLyw0LCwsLDQwLCwvLCwsLCwsLDQsLCksLCwsLCksLP/AABEIANMA7wMBIgACEQEDEQH/xAAcAAEAAQUBAQAAAAAAAAAAAAAAAQIFBgcIBAP/xAA+EAABAwIBBwsEAgEDAwUAAAABAAIDBBEFBhIhMUFRYQcTFBYiMkJUcYGTI4KR0aGxkkNS4WJywhUkM2OD/8QAGwEBAAIDAQEAAAAAAAAAAAAAAAUGAwQHAgH/xAA0EQACAQIDBQYFBQEAAwAAAAAAAQIDBBEhMQUSExRBBlFTcZGhImGBwfAWMrHR4fEjQkP/2gAMAwEAAhEDEQA/AN4KVCIApUIgClQiAlFCIAiIgClQiAlUkqSsXy/yl6DSOLTaea8cO9pt2n/aP5IXmUlFOTM1CjOvUjShq3geLKHlOpKWR0LGvqZGHNfmENY1w1jPOsjgF6smOUGlrn80A6CY3LY5LWfbScxw0E22GxWjV9KeodG9kjCWvY5r2OGtrgbg/lRKvZ72L0L/AD7MW3A3Yt7+Gvz8u46YaVUrNkvj7a6liqG2DiM2Vo8Eg7w9No4EK8KXTTWKOe1Kcqc3CawayJUIi+ngIiIAiIgCIiAlQiIAiIgCIiAIiIAiIgCJZEAREQBEQlAUSPABJIDWi5J0AAadJWg8tMozX1b5QTzTPpwA7Iwe9be46fwNi2Byq5TcxAKOM/UqBeQjW2G+n/I6PQOWoVF3tbF7iL52Y2duxd1Na5Ly6v7f9CIijS6GYcmmU3RKoQyG0FSWsdfUyXUx3DXmn1G5bsG5cxrePJ5lN02kAebzwZsct9bhbsv9wLHiCpSyrY/+N/QonafZ+61dQWuUvs/t6GWIgRSRSgiIgCIiAIiIAiIgCIiAIiIAiIgCIiAIhVIdsPsd6AqREQBeTEsRZTxSTym0cTS5x9N3EnQPVepxWquVrKbPe2gjPZjLZKi219rsZ7A3PEjcsVaoqcHI39nWUry4jSWnX5LqYNjeLvq6iWok70jr22Nbqa0cALBeFEVfbbeLOvU6cacFCKyWRLGFxDQCSSAABcknUANpULYXJNkzzsrq2QdiIlkF/FLbS77QfyeCtnKVkz0OqMrBaCoLnttqZJ42fznDgeCzuhJU+IRcNrUpXrtOqWvz6r0+5iCvWR+UJoKuObTzZ7EzRtiJ0m28aHD04qyosMZOLTRI16MK9OVOayawOmYZQ4Nc0hzXAOaRqIIuCOBC+i15yUZS87CaKQ/UhGdCT4ob6W/aT+CNy2ECrBTqKpFSRyC9tZ2leVGfT3XRkoiLIagRUg39P7VSAIiIAiIgCIiAIl0ugCJdLoAilRdAFBbdVKLoClrraD7HeqkcLr553hP53oC15U4+2hpZKh1i4DNiafHIe6PTaeAK59qJ3SPdI8lz3uL3uOtzibk/lZZylZTdLquajN4KYuY22p8mp7v4zR6cViChbutvzwWiOm9ntncrb8Sa+Kefkui+/wDwL14RhclVPFTx6XyODRuaNZceAAJ9l5FtrknyY5qI10g7cwzYQfDDfS77iPwBvWKhS4k8Df2rfqyt3U66Lz/MzN8JwyOlgigjFmRNDRvO8niTcn1XjyrwBtdSyQGwcRnROPglHdPpsPAlXhFOuKa3ehyiNacaiqp/Fjjj8zmaogdG90bwWvY5zHtOtrgbEflfNbH5Wsmcx7a+MdmQiOcDY+1mv9wM08QN61woCtTdObidc2dexvKEaq+vyfU9eEYpJSzxVEffjcHAbHDUWngQSPddDYVibKmGKojN2StDhvG8HiDcH0XNy2HyT5Tc3I6hkPYlJfBfwy27TfuAv6jitmzrbstx6P8AkhO0mzuPR5iC+KOvzj/mvqbaVGv0/tQDnaNn9r6BTBzkIl0ugCKbogIUoiAhLqUQEIiIAiIgCIiAIiIASsS5RMpuhUhaw2nnuyLe0W7b/YEAcSFlM8oaHOcQ1rAXOJ0AAC5J9BpWgMr8ojX1ck2kRjsQtPhiB0aN50uPrwWrdVuHDLVk7sPZ/OXCcl8Mc39l+dCzkbR7jcqUBsqiNo9xuUJqdRx3S8ZIZOur6uOHTzY+pO4eGIEX07zoA9eC31PUw0sJfI6OCGJou55DGRsGgaToA1BY3ye5OCgo8+QBs0wEsxdozG2u1hOywuTxJWnssMqpMZqXSOLhQRPc2kg0gSW0c9INrjsB1DRvvL0Yxt6e9LVnOdoVKu177g0f2xyXd83+fI2TXcuuGscWwsq6y2jPp4ex7GRzSfwvthXLdhczwyUz0TnEAGrjzGk/97S4D1NgtQAWFhoGwDQofGHAhwBB1g6QsXP5/tyJF9k1uZVfi8sv5Ok62jiq6d8brSRTR2u0ggtcNDmnVuIPALnvG8JfSVEtPJ3o3Wvsc3W1w4EWKu3Jplg/DKqKjkcXUFVII4w4k9FqHHs5p2McdBGoXvsN875VcmefgFZGPqQC0ltboL6T9pN/QuWS4iq1Pfj0NLZFepsy8drXyUsvr0f1NQr6RSGNzXtJa9pDmka2kG4PrdU6vX+lSonQ6C1vrDodBZJZQtrqSOcWDx2JmjwyADO9jocOBCva0byc5TdCqwx5tBUZscl9THX7D/Ymx4Hgt4tOxTtvV4kMepynbFg7K5cV+15ry7voSiItgiCVCIgCIiAIiIAiIgCIiAIiIAjii8WLYnHTQS1EpsyJpcd53AcSbAeq+N4Zs9Ri5NRjqzCOVjKbmom0MZ7cwzpiNbYr6G/cR+Ad61MvXi2JyVU8tRIbvkcXHcBsaOAFh7LyKBr1eJPE61sqwVlbqn11fn+ZBZhyaZM9LqudeLwU5D3bnyeBn8Zx9BvWJ09O6R7Y2Aue9zWMaNbnE2A/K6CyVwBtDSxwNsXAZ0rh45T3j6bBwAWW0o78956I0O0O0OVt+HB/FLLyXV/b/hbOUysfDg2Iub3ujPYCNzyGE+tnlaGpIw2NjRqDGj+F0hlNg4raKqpCQOfhkiBOprnNOa72dY+y5soS4NMUgLJoHGGZjtbHsOaQfwtq+i3FMgOytSEa84vVrL6anpREUSdCPFjLb08mwtAcCNhBBBXTWFTGopad7x/8sET3g+IvjBcCN2krm4Yc+smgoItMlVI1mjTmRA3keeAaCfYrp6CEMY1jRZrGhrRuaBYD8KZsk1TzOa9p6kJXiUdUkn54tmg8tMnDQVb4hfmn/UgJ2xk6r72nR7A7VYVvblAyZ6dSODBeeG8kO86O0z7gPyAtElaFzR4c8tGW7Ye0ect1vP4o5P7P6/ziFu3k3ym6ZSiN5vPTZrH31vZbsP8AwLHiOK0krvkplA6gq45xct7krR4oj3h6jQRxAXy2q8Oeeh621s/nbdqP7lmv6+p0MCpXxp52va17CHMe0Oa4aiCLgj1C+qnTlLWAREQEooRAEREAREQBERAEREBBK1LysZTc5K2hjPYhIfNbxS27LftB/J4LP8rsoW0FJJPo5w9iFp8UhHZ9hpceAWgJZXPc57iXOcS5zjpLnE3JPG6j72turcXUt3ZnZ3FqO5mso6ef+FKIvdgmEPrKiKnj70jrX2Nbrc48ALlRSTbwRf6lSNODnJ4JZmc8kuTGe91fIOywmOnvtfqe/wBh2RxJ3Lay82GYeynhjgjGayNoY0cBtPE6z6r0qwUaapwUTkO0b2V7cSqvTp8l0BK1tyg8mra6Q1tE9tPW2AkEgPNVQFgBJbuvGgB3DTvGyTqWB5T5ZSR1LcOw+NtVXZodISSIaNh0h87t5uOzxG8A+qkoRi3PTriadOcoSUoPBo1NVYJiEBLZ6KpaR4oWdIjOnY9lx7KuhybxOpdmQUc7NNueq2mmibxu+xcPRbJ6mVc3bq8RrHOOtlK4UsTeAaBptvsNZVAySxGlu+ixGplI08xiLulRu3jPIuzdcD3VcW1NlueG9/OBPvbe0XDd3vrgsS7cnnJ3FhmdNI8VNdK20s1rBjNB5uIbG6rnWbDVqWbLDsissumSyUtRGaSvp23npnG92mwEkTvGw6NOy413BOYqyRcWk46FflJybctQtK8p+TPRarn4xaGpJdo1Mm1vb794ep3LdSteUuBMrqWWndYZwux3+yQd135/glYq9LiQw6knsm/dlcKp/wCryfl/hzsi+tXSvikfFIM18bnMe07HA2K+SgGsDrUZKSxWjNq8k2U2fG6gkPajBfATtjv2m/aTccDwWxwVzZhmIyU00c8Rs+Jwe3cbaweBFweBXQuDYtHV08VRH3ZGgkbWnUWniDcKZs62/HdeqOb9o9n8vX40F8M/Z9fXX1PeiIt0rARCiAIiIAiIgCIiAKlyqJWHcpOU3Q6UxMNp6nOY0jWxlu2/8EAcTwXic1CLkzPbW87irGlDVs17yi5TdNqy1hvBT50cdtTnX7b/AHIsOAG9YqiKv1JucnJnYLS2hbUY0oaJBbf5KcmeYgNZIPqVAtHfW2C9x/kRf0DVr7IrJw19WyMg80z6k5/+sHu33uOj3J2LfsbA0AAAAAAAaAANQC37Kji+Iyqdp9o7sVaQeub8ui+5UiIpQoZbcpcXFFRVVWdPMQySgHxOa05rfd1h7rDuTnBTBRMnk7dVW/8AvKqV3efJL2gCdwa4C28u3q9cptM6bBsRYzX0Z7/UMIebezSqMmKts1DSSssWvp4HC2z6bbj2Nx7Kpdqqk428Ix0bz+mn58jPQSxLkilFzs3DCeUmnNOynxiEWqMOlje4jQZaV7w2WJ28dv2u7etlwTB7Gvabte0Oad7SLg/grX3KlVNjwetvrexsTBtc98jQAP5Pss3wWAw01PC7vRwQxniWxtB/kLpfZmpOdnhLRSaXlk/uaVZfEe5CiKzGE1byt5MWLa+MaDmx1Ft+pj//ABP2rWi6Wr6Fk8UkMgzmSNLHjeCP7XPOP4K+iqZad+ksd2Xf72HS1w9R/NxsURe0d2W+tGdD7NbR4tLlpvOOnl/n9FvWfclOU3MzmikP05zeK+ps1tX3AW9QN6wFSx5aQ5pIIIII0EEG4I4rUpVHTkpIsF/ZxvKEqMuvs+h0207FUsfyMyjFfSMl0c636c4GyQazbcRZw9eCv91YIyUlijkFWlKjN05rNPAIiL0YwiKUBCIiAIihxQHzqJ2sa57yGsY0uc46gALkn0C5+yqx91dVSTm4aTmxNPhib3R66yeJKz3lZymzGNoIz2pAHzkbI73az7iLngBvWq1E3tbF7iL/ANmdnbkHdTWbyXl/v5qECLNOTDJjpVT0iQXhpiHadT5tbB7d4/bvWnTg6klFFmvbqFpRlWnovd9DYeQGTPQaRoeLTzWkm3tNuyz7QfySsmRFYIxUUoo5BXrzr1JVZ6t4hUd70/tNfp/arXowlL4w4FpALSCCDpBB1gjctU0NScnqh1BVZwwyaRz8OqzcshzyXGnmd4bEkgnidRObthW3KKejZTSmuMIpc20vSM0sI2Ah2s31Aab6lqXlnTu6TpVVl/D70eoycXijyxSte0PaQ5rgC1zSCCDtBGghUVlZHCx0sr2RRtF3PkcGNA4krTdTUYYHuOEMx+OMkm9FL0encd7RLnO/Nl98KqMFEzHYszGHODhmPxZ5qKcO/wDzt/II3qnR7LR4m66yw8s/5PfOQb3cVj5mU4a12UFdBOGubhFBLzsb3gt6fVt7pa0/6bDv4jbZu0i24svhh8kLoo3QGN0JY3mjCWmPMtozM3Rb0XoV0tranbUlSprBIxttvFlLXbD7HeqlDm3UNdsPsd62D4VLBeVTJjpFOKqMXlpgS+2t8Gtw+3vemcs6UPbcEHSDruvFSCnFxZs2lzO1rRrQ1RzGiyHLnJvoFW5jR9GS8kB/6SdLPtOj0tvWPKvTi4ScWdgtq8LilGrDRrEyfk/ym6DVtzzaCa0c25unsv8AtJ/BK3o0/wDC5kW6OTLKbpdLzEhvNTAN063xeB3G3dPoN6kbKt/839Cndp9n6XcF8pfZ/b0M1RAUUmUcIiIAiIgC8GN4tHSU8tRJ3Y2k22udqa0cSbBe5y1ByrZTc9OKOM/TpzeS3imta32g29Sdyw16vDhiSWzLGV7cRpLTV+X5kYXiWIPqZpJ5Dd8ji93vqA4AWA4BeZEUA3i8WdchFQioxWCR9aSlfNIyKMZz5HNYxo2uJsF0Jk1gTKGmip22OaLvcPHIdLnfn+AFgXJJkxcur5Bqzo6cHfqe/wD8R9y2ipazpbsd96s552k2hxq3Lwfwx1+cv8/sFUa/T+/+E73p/arst8qgREQFE0rWNc9xDWtBc5x0ANAuSTuAWjqmtdjdSa6ouaON7m4fSu7uYDbnpG6i91turVqAWy+VGpdHguIubr6O5ns8hjv4cVgOEwhlPAxugNijA/wChtr3MqNJRhq/4IDb13OhQUYPByfseoDZu1KJIw4FrgHNIsWuFwRxB1qpFTsXjiUHFp4nhyXxV2C1sUYJ/wDTK2URPjJJFJUv7j2X1McdBHvsC3UtEZaRB2H1V/CwPHBzXAj+lurBKl0tLTSP70kEL3f9zo2k/wAlXbZVxKvQxnqngdD2LdTubbGebTw8z2qC26lFKE0UtdsPsd6qUFt1DTsPsd6Ax7LrJrp9I5jQOejvJAd7wNLPRw0etjsWhSLGx0EaCDosV06QtN8qeTPR6jpUYtFUE51tTJ9bv8h2vXOUde0cVvouXZnaO5N2s3k8159V9fzUwZXTJrHX0NVFUNuQ02kaPHGe838aRxAVrRRcZOLxReq1KNaDpzWKeR0tSVTJWMljIcyRrXscNoIuD+F91rPkkymu11BIdLc6SnJ/263sHoe0PV25bLaVYKVRVIqSOQX9pKzryoy6afNdCURFlNIXS6XUOP8AygLDlnlIKCkfKLc6/wCnADtkI0G25ou4+ltq0E95cS4kkkkknSSTpJPFZLygZS9Oq3ZhvBDeOHc7T2n/AHEfgBYyoS6rcSeC0R1DYGzuUt96S+KWb+S6IK4ZP4K+tqYqdmgvPad/sYNLnH0H82Ct63JyWZM9Hp+lSD6tSAW31sh1tH3d7/HcvFvS4k8OhtbY2grK3c1+55Lz/wAMyoaJkEUcMYzY42tYwbmgWX073p/aqIupU8cmbbeLCXUqLofAl0ul0BbsosIFZR1NK7QJ4ZIr680uaQHexsfZabyYq3GE00wLKmjPRqiM62uZ2QeIIGv1W9brCMtuTnpkoraOQUle1uaZCLxVDBqZO0a9QAcLkDYbC2hf2iuqW71WaI3adir2juY4NZoxpFbpm4tTnMqMNqJCP9ShIqWP4gA3b6HSqqeixirOZT0L6UHQZ8QIiazjzQ7TvYFVdbJut7d3fcpa2JeOW7ufXFYHjx6B1ZJT4VDcy1kjOct/pUzXZ0kjtws33sVvWKMMa1jRZrQGtA2ACwH4WLZD5AxYYJJXvNTWz26RVPFiRsZG3wMFho22G4AZXdWuytVbUlDr18y77Ps1Z0VTWb1fmES6LcN8KHC6lEBS12w+x3rwZQYKytppad+gPb2Xf7HjS1w9DZXAi6lfGk1gz1CcoSUovBrM5prqJ8EskMgzXxuLHjiDs4L4LaHK3kxcNr4xpGbHUW3amP8Abun1buWr1AVqTpzcTruzL5XtvGqtdH8mfegrXwSxzRnNfG4PYeI38NnuuhMBxllZTRVMep7e03XmOGhzT6G650Wc8lmU3R6g0kh+lUEZl9TZ9Q/yHZ9Q1Z7OtuS3XoyJ7R7O5ihxoL4oe66+mvqbkUqlp2KVMnNgSsJ5Tspui0vMMNp6kObo1si1Pdwv3R6ncsvq6pkTHyyENZG1z3uOwAXJ/C58ykxx9dVS1DrgONo2nwRjut/Gk8SVqXdbhwwWrLDsDZ/N3G/JfDHN/N9EWxERQh08yLIXJrp9W1jh9GK0k53tB0M+46PS+5b5aANAtu0LnChxiopw4QSywhxBcI3uZnEar21r1dba/wA1VfK/9reoXMKUcMMyq7W2Nc39bf30orRZ/U6HumcueOttf5qq+V/7TrbX+aqvlf8AtbHPx7iI/SdfxF7nQ+cmcueOttf5qq+V/wC0621/mqr5X/tOfj3D9J1/EXudD5yZy54621/mqr5X/tOttf5qq+V/7Tn49w/SdfxF7nQ+cmcueOttf5qq+V/7TrbX+aqvlf8AtOfj3D9J1/EXudDXS655621/mqr5X/tOttf5qq+V/wC05+PcP0nX8Re50PnJnLnjrbX+aqvlf+0621/mqr5X/tOfj3D9J1/EXudD5yZy54621/mqr5X/ALTrbX+aqflf+05+PcP0pX8Re50PdLrnjrbX+aqvlf8AtOttf5qq+V/7Tn49w/SlfxF7nQ+cl1zx1tr/ADVT8r/2nW2v81VfK/8Aac/HuH6Tr+Ivc6BrKZksb4pAHMka5j2na0ixC57ykwN9DVS07rkNN43Hxxnuu/Gg8QVX1tr/ADVV8r/2vFXYnNUEOmkkmc0WaZHF5AvewJ2LWuLiFVaZk3sfZFzs+o25pxeqz16M8ylriCCLgjSCNBB3hQi0izNY5M31kPlJ0+kZI4/Wj+nOP+sDvejhp9b7lkd1oTITKXoFW1zjaGW0c42BpOh/2nT6E71vljvcHSLKdtqvEhnqcp21s/krlqK+GWa+6+n9GA8r2IvjpIIW6GzyHnCNrWAODfdxB+1aiW/8r8mG4hSmG4ZIxwkhedIDwCNPAgkH/haeqshMRjcWmmlfbxRASNPoWrSvKc3PFLFFm7OXttC24UpKMk3jjlj+aFhRXjqbiHlan4ynU3EPK1PxlaXDn3Ms3O2/iR9UWdFeOpuIeVqPjKdTcQ8rU/GU4c+5n3nbfxI+qLOivHU3EPK1PxlOpuIeVqfjKcOfcz5ztv4kfVFnRXjqbiHlan4ynU3EPK1PxlOHPuY5238SPqizorx1NxDytT8ZTqbiHlan4ynDn3Mc7b+JH1RZ0V46m4h5Wp+Mp1NxDytT8ZThz7mOdt/Ej6os6K8dTcQ8rU/GU6m4h5Wp+Mpw59zHO2/iR9UWdFeOpuIeVqfjKdTcQ8rU/GU4c+5jnbfxI+qLOivHU3EPK1HxlOpuIeVqfjKcOfcxztv4kfVFnRXjqbiHlaj4ynU3EPK1PxlOHPuZ95238SPqizorx1NxDytT8ZTqbiHlaj4ynDn3Mc7b+JH1RZ0V46m4h5Wp+Mp1NxDytT8ZThz7mOdt/Ej6os6K8dTcQ8rU/GU6m4h5Wo+Mpw59zHO2/iR9UWdbw5NcRfPhseeSTE58IcdrG2zfwCB7LWWHcn2ITPDeYfCL9p8302tG/TpPoAVufAMEZR00dMwktYO046C5xN3OPqSt+ypzjJtrIqXaa9t6tKNOElKWOOWeCLmQviHlSilCijPKZ5UogIzymeVKICM8pnlSiAjPKZ5UogIzymeVKICM8pnlSiAjPKZ5UogIzymeVKICM8pnlSiAjPKZ5UogIzymeVKICM8pnlSiAjPKZ5UogKc83C+wCIg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6" name="AutoShape 8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8" name="AutoShape 10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87624" y="764704"/>
            <a:ext cx="676875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ЗНАЕТЕ ЛИ , ЧЕ...   </a:t>
            </a:r>
            <a:r>
              <a:rPr lang="bg-BG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bg-BG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9592" y="1268760"/>
            <a:ext cx="7272808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g-BG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bg-BG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Учените били удивени по време на разкопки в италианския град Ливорно, когато открили “пътен знак” от Римската империя. Латинският надпис предупреждавал: “Това място е опасно!”.  </a:t>
            </a:r>
          </a:p>
          <a:p>
            <a:pPr algn="just"/>
            <a:r>
              <a:rPr lang="bg-BG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Още в дълбока древност предците ни се грижели за безопасността на движението, макар да се предвижвали пеш или с коне. В горите издълбавали знаци върху дърветата, в полето забивали дебели колони, поставяли камъни, за да очертаят безопасния път за движение. </a:t>
            </a:r>
          </a:p>
          <a:p>
            <a:pPr algn="just"/>
            <a:r>
              <a:rPr lang="bg-BG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По-късно се появяват и надписи, указващи посоката  на движение. Постепенно хората разбрали, че за опасностите на пътя трябва да знае всеки, независимо от езика, на който говори. </a:t>
            </a:r>
          </a:p>
          <a:p>
            <a:pPr algn="just"/>
            <a:r>
              <a:rPr lang="bg-BG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Появили се знаците символи, изработени със светлоот-разителни бои, ясни и разбираеми за всеки. </a:t>
            </a:r>
            <a:endParaRPr lang="bg-BG" sz="32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Notched Right Arrow 8">
            <a:hlinkClick r:id="" action="ppaction://hlinkshowjump?jump=nextslide"/>
          </p:cNvPr>
          <p:cNvSpPr/>
          <p:nvPr/>
        </p:nvSpPr>
        <p:spPr>
          <a:xfrm>
            <a:off x="7812360" y="5877272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620688"/>
            <a:ext cx="7416824" cy="5616624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38100" cmpd="tri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bg-BG" sz="8000" dirty="0">
              <a:solidFill>
                <a:srgbClr val="000000"/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99792" y="5517232"/>
            <a:ext cx="42707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en-US" sz="2400" b="1" dirty="0" smtClean="0">
              <a:ln/>
              <a:solidFill>
                <a:srgbClr val="000000"/>
              </a:solidFill>
            </a:endParaRPr>
          </a:p>
          <a:p>
            <a:pPr algn="ctr"/>
            <a:r>
              <a:rPr lang="bg-BG" sz="1200" b="1" cap="none" spc="0" dirty="0" smtClean="0">
                <a:ln/>
                <a:solidFill>
                  <a:srgbClr val="6600CC"/>
                </a:solidFill>
                <a:effectLst/>
                <a:latin typeface="Segoe Print" pitchFamily="2" charset="0"/>
              </a:rPr>
              <a:t>Валентина Бикова, СОУ “Бачо Киро” – Летница</a:t>
            </a:r>
            <a:endParaRPr lang="en-US" sz="1200" b="1" cap="none" spc="0" dirty="0">
              <a:ln/>
              <a:solidFill>
                <a:srgbClr val="6600CC"/>
              </a:solidFill>
              <a:effectLst/>
              <a:latin typeface="Segoe Print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67744" y="836712"/>
            <a:ext cx="55446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b="1" cap="none" spc="0" dirty="0" smtClean="0">
                <a:ln w="24500" cmpd="dbl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6600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СПРАВИХТЕ</a:t>
            </a:r>
          </a:p>
          <a:p>
            <a:pPr algn="ctr"/>
            <a:r>
              <a:rPr lang="bg-BG" sz="5400" b="1" cap="none" spc="0" dirty="0" smtClean="0">
                <a:ln w="24500" cmpd="dbl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6600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 ЧУДЕСНО!                                          </a:t>
            </a:r>
            <a:endParaRPr lang="bg-BG" sz="5400" b="1" cap="none" spc="0" dirty="0">
              <a:ln w="24500" cmpd="dbl">
                <a:solidFill>
                  <a:srgbClr val="7030A0"/>
                </a:solidFill>
                <a:prstDash val="solid"/>
                <a:miter lim="800000"/>
              </a:ln>
              <a:solidFill>
                <a:srgbClr val="6600CC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3" name="Picture 12" descr="1234720660_39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088" y="3861048"/>
            <a:ext cx="1376744" cy="1437904"/>
          </a:xfrm>
          <a:prstGeom prst="rect">
            <a:avLst/>
          </a:prstGeom>
        </p:spPr>
      </p:pic>
      <p:pic>
        <p:nvPicPr>
          <p:cNvPr id="15" name="Picture 14" descr="imagesCADVSFO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3212976"/>
            <a:ext cx="1495376" cy="1523628"/>
          </a:xfrm>
          <a:prstGeom prst="rect">
            <a:avLst/>
          </a:prstGeom>
        </p:spPr>
      </p:pic>
      <p:pic>
        <p:nvPicPr>
          <p:cNvPr id="16" name="Picture 15" descr="imagesCA4F110E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4208" y="4293096"/>
            <a:ext cx="1458416" cy="1332802"/>
          </a:xfrm>
          <a:prstGeom prst="rect">
            <a:avLst/>
          </a:prstGeom>
        </p:spPr>
      </p:pic>
      <p:pic>
        <p:nvPicPr>
          <p:cNvPr id="10" name="Рисунок 7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 flipH="1">
            <a:off x="899592" y="908720"/>
            <a:ext cx="2170532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620688"/>
            <a:ext cx="7416824" cy="5544616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38100" cmpd="tri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bg-BG" sz="2000" dirty="0">
              <a:solidFill>
                <a:srgbClr val="000000"/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1640" y="1124744"/>
            <a:ext cx="669674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sz="3200" b="1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Пътен знак </a:t>
            </a:r>
            <a:r>
              <a:rPr lang="bg-BG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символ, който има определено  значение. Основната му цел е  да регулира движението по пътищата,  създадени  от хора.                                       </a:t>
            </a:r>
            <a:endParaRPr lang="bg-BG" sz="3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bg-BG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endParaRPr lang="bg-BG" sz="6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3861048"/>
            <a:ext cx="2664296" cy="22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3429000"/>
            <a:ext cx="838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otched Right Arrow 5">
            <a:hlinkClick r:id="" action="ppaction://hlinkshowjump?jump=nextslide"/>
          </p:cNvPr>
          <p:cNvSpPr/>
          <p:nvPr/>
        </p:nvSpPr>
        <p:spPr>
          <a:xfrm>
            <a:off x="7812360" y="5877272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620688"/>
            <a:ext cx="7416824" cy="5544616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38100" cmpd="tri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bg-BG" sz="8000" dirty="0">
              <a:solidFill>
                <a:srgbClr val="000000"/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3648" y="620688"/>
            <a:ext cx="432048" cy="59400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bg-BG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ВИДОВЕ</a:t>
            </a:r>
          </a:p>
          <a:p>
            <a:r>
              <a:rPr lang="bg-BG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ПЪТНИ</a:t>
            </a:r>
          </a:p>
          <a:p>
            <a:r>
              <a:rPr lang="bg-BG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ЗНАЦИ                                       </a:t>
            </a:r>
            <a:endParaRPr lang="bg-BG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bg-BG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endParaRPr lang="bg-BG" sz="6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776" y="2852936"/>
            <a:ext cx="403244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ЗАБРАНИТЕЛНИ</a:t>
            </a:r>
            <a:r>
              <a:rPr lang="bg-BG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bg-BG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55776" y="3789040"/>
            <a:ext cx="4032448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ЗАДЪЛЖИТЕЛНИ</a:t>
            </a:r>
            <a:r>
              <a:rPr lang="bg-BG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bg-BG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55776" y="1916832"/>
            <a:ext cx="4032448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ПРЕДУПРЕДИТЕЛНИ</a:t>
            </a:r>
            <a:endParaRPr lang="bg-BG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267744" y="2204864"/>
            <a:ext cx="0" cy="280831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267744" y="2204864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267744" y="3068960"/>
            <a:ext cx="279648" cy="8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67744" y="4077072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331640" y="980728"/>
            <a:ext cx="504056" cy="5040560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835696" y="335699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4" name="Рисунок 2" descr="Светофор.jp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300192" y="908720"/>
            <a:ext cx="1728193" cy="496855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555776" y="4725144"/>
            <a:ext cx="403244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УКАЗАТЕЛНИ</a:t>
            </a:r>
            <a:r>
              <a:rPr lang="bg-BG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bg-BG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267744" y="501317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9" name="Notched Right Arrow 18">
            <a:hlinkClick r:id="" action="ppaction://hlinkshowjump?jump=nextslide"/>
          </p:cNvPr>
          <p:cNvSpPr/>
          <p:nvPr/>
        </p:nvSpPr>
        <p:spPr>
          <a:xfrm>
            <a:off x="7812360" y="5877272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620688"/>
            <a:ext cx="7416824" cy="5616624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38100" cmpd="tri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bg-BG" sz="2000" dirty="0">
              <a:solidFill>
                <a:srgbClr val="1F497D">
                  <a:lumMod val="60000"/>
                  <a:lumOff val="40000"/>
                </a:srgbClr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7704" y="1484784"/>
            <a:ext cx="4536504" cy="42780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1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endParaRPr lang="bg-BG" sz="16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bg-BG" sz="1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bg-BG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Трябва много да внимават                                    </a:t>
            </a:r>
          </a:p>
          <a:p>
            <a:r>
              <a:rPr lang="bg-BG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мерцедесът и москвичът</a:t>
            </a:r>
          </a:p>
          <a:p>
            <a:r>
              <a:rPr lang="bg-BG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знакът щом изобразява</a:t>
            </a:r>
          </a:p>
          <a:p>
            <a:r>
              <a:rPr lang="bg-BG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две даца, които тичат.</a:t>
            </a:r>
          </a:p>
          <a:p>
            <a:endParaRPr lang="bg-BG" sz="24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bg-BG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Знаците предупредителни</a:t>
            </a:r>
          </a:p>
          <a:p>
            <a:r>
              <a:rPr lang="bg-BG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Казват ни: “Бъдете бдителни!”</a:t>
            </a:r>
            <a:r>
              <a:rPr lang="bg-BG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</a:t>
            </a:r>
          </a:p>
          <a:p>
            <a:r>
              <a:rPr lang="bg-BG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         </a:t>
            </a:r>
            <a:r>
              <a:rPr lang="bg-BG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Н. Колева и М. Стоянов</a:t>
            </a:r>
            <a:endParaRPr lang="bg-BG" sz="24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bg-BG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lang="bg-BG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bg-BG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bg-BG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2" descr="Светофор.jp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372199" y="908720"/>
            <a:ext cx="1728193" cy="4968552"/>
          </a:xfrm>
          <a:prstGeom prst="rect">
            <a:avLst/>
          </a:prstGeom>
        </p:spPr>
      </p:pic>
      <p:sp>
        <p:nvSpPr>
          <p:cNvPr id="8" name="Notched Right Arrow 7">
            <a:hlinkClick r:id="" action="ppaction://hlinkshowjump?jump=nextslide"/>
          </p:cNvPr>
          <p:cNvSpPr/>
          <p:nvPr/>
        </p:nvSpPr>
        <p:spPr>
          <a:xfrm>
            <a:off x="7812360" y="5877272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620688"/>
            <a:ext cx="7416824" cy="5544616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38100" cmpd="tri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bg-BG" sz="2000" dirty="0">
              <a:solidFill>
                <a:srgbClr val="1F497D">
                  <a:lumMod val="60000"/>
                  <a:lumOff val="40000"/>
                </a:srgbClr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628800"/>
            <a:ext cx="63367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dirty="0" smtClean="0">
                <a:solidFill>
                  <a:srgbClr val="4F81BD">
                    <a:lumMod val="75000"/>
                  </a:srgbClr>
                </a:solidFill>
              </a:rPr>
              <a:t>Те</a:t>
            </a:r>
            <a:r>
              <a:rPr lang="bg-BG" sz="2400" dirty="0" smtClean="0">
                <a:solidFill>
                  <a:srgbClr val="4F81BD">
                    <a:lumMod val="75000"/>
                  </a:srgbClr>
                </a:solidFill>
                <a:latin typeface="Times New Roman"/>
                <a:ea typeface="Times New Roman"/>
              </a:rPr>
              <a:t> имат формата на равностранен триъгълник, една от страните на който е разположена хоризонтално, а срещуположният й връх - вертикално над нея. Фонът им е бял, с червена гранична ивица и символи в черен цвят.</a:t>
            </a:r>
            <a:endParaRPr lang="bg-BG" sz="2400" dirty="0" smtClean="0">
              <a:solidFill>
                <a:srgbClr val="4F81BD">
                  <a:lumMod val="75000"/>
                </a:srgbClr>
              </a:solidFill>
              <a:latin typeface="Bookman Old Style" pitchFamily="18" charset="0"/>
              <a:cs typeface="Arial" charset="0"/>
            </a:endParaRPr>
          </a:p>
          <a:p>
            <a:r>
              <a:rPr lang="bg-BG" sz="16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/>
                <a:ea typeface="Times New Roman"/>
              </a:rPr>
              <a:t> </a:t>
            </a:r>
            <a:endParaRPr lang="bg-BG" sz="1600" dirty="0">
              <a:solidFill>
                <a:prstClr val="black"/>
              </a:solidFill>
            </a:endParaRPr>
          </a:p>
        </p:txBody>
      </p:sp>
      <p:sp>
        <p:nvSpPr>
          <p:cNvPr id="2050" name="AutoShape 2" descr="data:image/jpeg;base64,/9j/4AAQSkZJRgABAQAAAQABAAD/2wCEAAkGBhAPDw8PEBQQDxAQEA8PDxAPFBQPFBAQFREVFxUVFBQXGyYeFxkjGRQVHzAgIycpLC0sFh8xNTAqNSYrLCkBCQoKDgwOGg8PGjUlHyUuNCw0NTE1NSwyLiwtLCwvLTYpLyw0LCwsLDQwLCwvLCwsLCwsLDQsLCksLCwsLCksLP/AABEIANMA7wMBIgACEQEDEQH/xAAcAAEAAQUBAQAAAAAAAAAAAAAAAQIFBgcIBAP/xAA+EAABAwIBBwsEAgEDAwUAAAABAAIDBBEFBhIhMUFRYQcTFBYiMkJUcYGTI4KR0aGxkkNS4WJywhUkM2OD/8QAGwEBAAIDAQEAAAAAAAAAAAAAAAUGAwQHAgH/xAA0EQACAQIDBQYFBQEAAwAAAAAAAQIDBBEhMQUSExRBBlFTcZGhImGBwfAWMrHR4fEjQkP/2gAMAwEAAhEDEQA/AN4KVCIApUIgClQiAlFCIAiIgClQiAlUkqSsXy/yl6DSOLTaea8cO9pt2n/aP5IXmUlFOTM1CjOvUjShq3geLKHlOpKWR0LGvqZGHNfmENY1w1jPOsjgF6smOUGlrn80A6CY3LY5LWfbScxw0E22GxWjV9KeodG9kjCWvY5r2OGtrgbg/lRKvZ72L0L/AD7MW3A3Yt7+Gvz8u46YaVUrNkvj7a6liqG2DiM2Vo8Eg7w9No4EK8KXTTWKOe1Kcqc3CawayJUIi+ngIiIAiIgCIiAlQiIAiIgCIiAIiIAiIgCJZEAREQBEQlAUSPABJIDWi5J0AAadJWg8tMozX1b5QTzTPpwA7Iwe9be46fwNi2Byq5TcxAKOM/UqBeQjW2G+n/I6PQOWoVF3tbF7iL52Y2duxd1Na5Ly6v7f9CIijS6GYcmmU3RKoQyG0FSWsdfUyXUx3DXmn1G5bsG5cxrePJ5lN02kAebzwZsct9bhbsv9wLHiCpSyrY/+N/QonafZ+61dQWuUvs/t6GWIgRSRSgiIgCIiAIiIAiIgCIiAIiIAiIgCIiAIhVIdsPsd6AqREQBeTEsRZTxSTym0cTS5x9N3EnQPVepxWquVrKbPe2gjPZjLZKi219rsZ7A3PEjcsVaoqcHI39nWUry4jSWnX5LqYNjeLvq6iWok70jr22Nbqa0cALBeFEVfbbeLOvU6cacFCKyWRLGFxDQCSSAABcknUANpULYXJNkzzsrq2QdiIlkF/FLbS77QfyeCtnKVkz0OqMrBaCoLnttqZJ42fznDgeCzuhJU+IRcNrUpXrtOqWvz6r0+5iCvWR+UJoKuObTzZ7EzRtiJ0m28aHD04qyosMZOLTRI16MK9OVOayawOmYZQ4Nc0hzXAOaRqIIuCOBC+i15yUZS87CaKQ/UhGdCT4ob6W/aT+CNy2ECrBTqKpFSRyC9tZ2leVGfT3XRkoiLIagRUg39P7VSAIiIAiIgCIiAIl0ugCJdLoAilRdAFBbdVKLoClrraD7HeqkcLr553hP53oC15U4+2hpZKh1i4DNiafHIe6PTaeAK59qJ3SPdI8lz3uL3uOtzibk/lZZylZTdLquajN4KYuY22p8mp7v4zR6cViChbutvzwWiOm9ntncrb8Sa+Kefkui+/wDwL14RhclVPFTx6XyODRuaNZceAAJ9l5FtrknyY5qI10g7cwzYQfDDfS77iPwBvWKhS4k8Df2rfqyt3U66Lz/MzN8JwyOlgigjFmRNDRvO8niTcn1XjyrwBtdSyQGwcRnROPglHdPpsPAlXhFOuKa3ehyiNacaiqp/Fjjj8zmaogdG90bwWvY5zHtOtrgbEflfNbH5Wsmcx7a+MdmQiOcDY+1mv9wM08QN61woCtTdObidc2dexvKEaq+vyfU9eEYpJSzxVEffjcHAbHDUWngQSPddDYVibKmGKojN2StDhvG8HiDcH0XNy2HyT5Tc3I6hkPYlJfBfwy27TfuAv6jitmzrbstx6P8AkhO0mzuPR5iC+KOvzj/mvqbaVGv0/tQDnaNn9r6BTBzkIl0ugCKbogIUoiAhLqUQEIiIAiIgCIiAIiIASsS5RMpuhUhaw2nnuyLe0W7b/YEAcSFlM8oaHOcQ1rAXOJ0AAC5J9BpWgMr8ojX1ck2kRjsQtPhiB0aN50uPrwWrdVuHDLVk7sPZ/OXCcl8Mc39l+dCzkbR7jcqUBsqiNo9xuUJqdRx3S8ZIZOur6uOHTzY+pO4eGIEX07zoA9eC31PUw0sJfI6OCGJou55DGRsGgaToA1BY3ye5OCgo8+QBs0wEsxdozG2u1hOywuTxJWnssMqpMZqXSOLhQRPc2kg0gSW0c9INrjsB1DRvvL0Yxt6e9LVnOdoVKu177g0f2xyXd83+fI2TXcuuGscWwsq6y2jPp4ex7GRzSfwvthXLdhczwyUz0TnEAGrjzGk/97S4D1NgtQAWFhoGwDQofGHAhwBB1g6QsXP5/tyJF9k1uZVfi8sv5Ok62jiq6d8brSRTR2u0ggtcNDmnVuIPALnvG8JfSVEtPJ3o3Wvsc3W1w4EWKu3Jplg/DKqKjkcXUFVII4w4k9FqHHs5p2McdBGoXvsN875VcmefgFZGPqQC0ltboL6T9pN/QuWS4iq1Pfj0NLZFepsy8drXyUsvr0f1NQr6RSGNzXtJa9pDmka2kG4PrdU6vX+lSonQ6C1vrDodBZJZQtrqSOcWDx2JmjwyADO9jocOBCva0byc5TdCqwx5tBUZscl9THX7D/Ymx4Hgt4tOxTtvV4kMepynbFg7K5cV+15ry7voSiItgiCVCIgCIiAIiIAiIgCIiAIiIAjii8WLYnHTQS1EpsyJpcd53AcSbAeq+N4Zs9Ri5NRjqzCOVjKbmom0MZ7cwzpiNbYr6G/cR+Ad61MvXi2JyVU8tRIbvkcXHcBsaOAFh7LyKBr1eJPE61sqwVlbqn11fn+ZBZhyaZM9LqudeLwU5D3bnyeBn8Zx9BvWJ09O6R7Y2Aue9zWMaNbnE2A/K6CyVwBtDSxwNsXAZ0rh45T3j6bBwAWW0o78956I0O0O0OVt+HB/FLLyXV/b/hbOUysfDg2Iub3ujPYCNzyGE+tnlaGpIw2NjRqDGj+F0hlNg4raKqpCQOfhkiBOprnNOa72dY+y5soS4NMUgLJoHGGZjtbHsOaQfwtq+i3FMgOytSEa84vVrL6anpREUSdCPFjLb08mwtAcCNhBBBXTWFTGopad7x/8sET3g+IvjBcCN2krm4Yc+smgoItMlVI1mjTmRA3keeAaCfYrp6CEMY1jRZrGhrRuaBYD8KZsk1TzOa9p6kJXiUdUkn54tmg8tMnDQVb4hfmn/UgJ2xk6r72nR7A7VYVvblAyZ6dSODBeeG8kO86O0z7gPyAtElaFzR4c8tGW7Ye0ect1vP4o5P7P6/ziFu3k3ym6ZSiN5vPTZrH31vZbsP8AwLHiOK0krvkplA6gq45xct7krR4oj3h6jQRxAXy2q8Oeeh621s/nbdqP7lmv6+p0MCpXxp52va17CHMe0Oa4aiCLgj1C+qnTlLWAREQEooRAEREAREQBERAEREBBK1LysZTc5K2hjPYhIfNbxS27LftB/J4LP8rsoW0FJJPo5w9iFp8UhHZ9hpceAWgJZXPc57iXOcS5zjpLnE3JPG6j72turcXUt3ZnZ3FqO5mso6ef+FKIvdgmEPrKiKnj70jrX2Nbrc48ALlRSTbwRf6lSNODnJ4JZmc8kuTGe91fIOywmOnvtfqe/wBh2RxJ3Lay82GYeynhjgjGayNoY0cBtPE6z6r0qwUaapwUTkO0b2V7cSqvTp8l0BK1tyg8mra6Q1tE9tPW2AkEgPNVQFgBJbuvGgB3DTvGyTqWB5T5ZSR1LcOw+NtVXZodISSIaNh0h87t5uOzxG8A+qkoRi3PTriadOcoSUoPBo1NVYJiEBLZ6KpaR4oWdIjOnY9lx7KuhybxOpdmQUc7NNueq2mmibxu+xcPRbJ6mVc3bq8RrHOOtlK4UsTeAaBptvsNZVAySxGlu+ixGplI08xiLulRu3jPIuzdcD3VcW1NlueG9/OBPvbe0XDd3vrgsS7cnnJ3FhmdNI8VNdK20s1rBjNB5uIbG6rnWbDVqWbLDsissumSyUtRGaSvp23npnG92mwEkTvGw6NOy413BOYqyRcWk46FflJybctQtK8p+TPRarn4xaGpJdo1Mm1vb794ep3LdSteUuBMrqWWndYZwux3+yQd135/glYq9LiQw6knsm/dlcKp/wCryfl/hzsi+tXSvikfFIM18bnMe07HA2K+SgGsDrUZKSxWjNq8k2U2fG6gkPajBfATtjv2m/aTccDwWxwVzZhmIyU00c8Rs+Jwe3cbaweBFweBXQuDYtHV08VRH3ZGgkbWnUWniDcKZs62/HdeqOb9o9n8vX40F8M/Z9fXX1PeiIt0rARCiAIiIAiIgCIiAKlyqJWHcpOU3Q6UxMNp6nOY0jWxlu2/8EAcTwXic1CLkzPbW87irGlDVs17yi5TdNqy1hvBT50cdtTnX7b/AHIsOAG9YqiKv1JucnJnYLS2hbUY0oaJBbf5KcmeYgNZIPqVAtHfW2C9x/kRf0DVr7IrJw19WyMg80z6k5/+sHu33uOj3J2LfsbA0AAAAAAAaAANQC37Kji+Iyqdp9o7sVaQeub8ui+5UiIpQoZbcpcXFFRVVWdPMQySgHxOa05rfd1h7rDuTnBTBRMnk7dVW/8AvKqV3efJL2gCdwa4C28u3q9cptM6bBsRYzX0Z7/UMIebezSqMmKts1DSSssWvp4HC2z6bbj2Nx7Kpdqqk428Ix0bz+mn58jPQSxLkilFzs3DCeUmnNOynxiEWqMOlje4jQZaV7w2WJ28dv2u7etlwTB7Gvabte0Oad7SLg/grX3KlVNjwetvrexsTBtc98jQAP5Pss3wWAw01PC7vRwQxniWxtB/kLpfZmpOdnhLRSaXlk/uaVZfEe5CiKzGE1byt5MWLa+MaDmx1Ft+pj//ABP2rWi6Wr6Fk8UkMgzmSNLHjeCP7XPOP4K+iqZad+ksd2Xf72HS1w9R/NxsURe0d2W+tGdD7NbR4tLlpvOOnl/n9FvWfclOU3MzmikP05zeK+ps1tX3AW9QN6wFSx5aQ5pIIIII0EEG4I4rUpVHTkpIsF/ZxvKEqMuvs+h0207FUsfyMyjFfSMl0c636c4GyQazbcRZw9eCv91YIyUlijkFWlKjN05rNPAIiL0YwiKUBCIiAIihxQHzqJ2sa57yGsY0uc46gALkn0C5+yqx91dVSTm4aTmxNPhib3R66yeJKz3lZymzGNoIz2pAHzkbI73az7iLngBvWq1E3tbF7iL/ANmdnbkHdTWbyXl/v5qECLNOTDJjpVT0iQXhpiHadT5tbB7d4/bvWnTg6klFFmvbqFpRlWnovd9DYeQGTPQaRoeLTzWkm3tNuyz7QfySsmRFYIxUUoo5BXrzr1JVZ6t4hUd70/tNfp/arXowlL4w4FpALSCCDpBB1gjctU0NScnqh1BVZwwyaRz8OqzcshzyXGnmd4bEkgnidRObthW3KKejZTSmuMIpc20vSM0sI2Ah2s31Aab6lqXlnTu6TpVVl/D70eoycXijyxSte0PaQ5rgC1zSCCDtBGghUVlZHCx0sr2RRtF3PkcGNA4krTdTUYYHuOEMx+OMkm9FL0encd7RLnO/Nl98KqMFEzHYszGHODhmPxZ5qKcO/wDzt/II3qnR7LR4m66yw8s/5PfOQb3cVj5mU4a12UFdBOGubhFBLzsb3gt6fVt7pa0/6bDv4jbZu0i24svhh8kLoo3QGN0JY3mjCWmPMtozM3Rb0XoV0tranbUlSprBIxttvFlLXbD7HeqlDm3UNdsPsd62D4VLBeVTJjpFOKqMXlpgS+2t8Gtw+3vemcs6UPbcEHSDruvFSCnFxZs2lzO1rRrQ1RzGiyHLnJvoFW5jR9GS8kB/6SdLPtOj0tvWPKvTi4ScWdgtq8LilGrDRrEyfk/ym6DVtzzaCa0c25unsv8AtJ/BK3o0/wDC5kW6OTLKbpdLzEhvNTAN063xeB3G3dPoN6kbKt/839Cndp9n6XcF8pfZ/b0M1RAUUmUcIiIAiIgC8GN4tHSU8tRJ3Y2k22udqa0cSbBe5y1ByrZTc9OKOM/TpzeS3imta32g29Sdyw16vDhiSWzLGV7cRpLTV+X5kYXiWIPqZpJ5Dd8ji93vqA4AWA4BeZEUA3i8WdchFQioxWCR9aSlfNIyKMZz5HNYxo2uJsF0Jk1gTKGmip22OaLvcPHIdLnfn+AFgXJJkxcur5Bqzo6cHfqe/wD8R9y2ipazpbsd96s552k2hxq3Lwfwx1+cv8/sFUa/T+/+E73p/arst8qgREQFE0rWNc9xDWtBc5x0ANAuSTuAWjqmtdjdSa6ouaON7m4fSu7uYDbnpG6i91turVqAWy+VGpdHguIubr6O5ns8hjv4cVgOEwhlPAxugNijA/wChtr3MqNJRhq/4IDb13OhQUYPByfseoDZu1KJIw4FrgHNIsWuFwRxB1qpFTsXjiUHFp4nhyXxV2C1sUYJ/wDTK2URPjJJFJUv7j2X1McdBHvsC3UtEZaRB2H1V/CwPHBzXAj+lurBKl0tLTSP70kEL3f9zo2k/wAlXbZVxKvQxnqngdD2LdTubbGebTw8z2qC26lFKE0UtdsPsd6qUFt1DTsPsd6Ax7LrJrp9I5jQOejvJAd7wNLPRw0etjsWhSLGx0EaCDosV06QtN8qeTPR6jpUYtFUE51tTJ9bv8h2vXOUde0cVvouXZnaO5N2s3k8159V9fzUwZXTJrHX0NVFUNuQ02kaPHGe838aRxAVrRRcZOLxReq1KNaDpzWKeR0tSVTJWMljIcyRrXscNoIuD+F91rPkkymu11BIdLc6SnJ/263sHoe0PV25bLaVYKVRVIqSOQX9pKzryoy6afNdCURFlNIXS6XUOP8AygLDlnlIKCkfKLc6/wCnADtkI0G25ou4+ltq0E95cS4kkkkknSSTpJPFZLygZS9Oq3ZhvBDeOHc7T2n/AHEfgBYyoS6rcSeC0R1DYGzuUt96S+KWb+S6IK4ZP4K+tqYqdmgvPad/sYNLnH0H82Ct63JyWZM9Hp+lSD6tSAW31sh1tH3d7/HcvFvS4k8OhtbY2grK3c1+55Lz/wAMyoaJkEUcMYzY42tYwbmgWX073p/aqIupU8cmbbeLCXUqLofAl0ul0BbsosIFZR1NK7QJ4ZIr680uaQHexsfZabyYq3GE00wLKmjPRqiM62uZ2QeIIGv1W9brCMtuTnpkoraOQUle1uaZCLxVDBqZO0a9QAcLkDYbC2hf2iuqW71WaI3adir2juY4NZoxpFbpm4tTnMqMNqJCP9ShIqWP4gA3b6HSqqeixirOZT0L6UHQZ8QIiazjzQ7TvYFVdbJut7d3fcpa2JeOW7ufXFYHjx6B1ZJT4VDcy1kjOct/pUzXZ0kjtws33sVvWKMMa1jRZrQGtA2ACwH4WLZD5AxYYJJXvNTWz26RVPFiRsZG3wMFho22G4AZXdWuytVbUlDr18y77Ps1Z0VTWb1fmES6LcN8KHC6lEBS12w+x3rwZQYKytppad+gPb2Xf7HjS1w9DZXAi6lfGk1gz1CcoSUovBrM5prqJ8EskMgzXxuLHjiDs4L4LaHK3kxcNr4xpGbHUW3amP8Abun1buWr1AVqTpzcTruzL5XtvGqtdH8mfegrXwSxzRnNfG4PYeI38NnuuhMBxllZTRVMep7e03XmOGhzT6G650Wc8lmU3R6g0kh+lUEZl9TZ9Q/yHZ9Q1Z7OtuS3XoyJ7R7O5ihxoL4oe66+mvqbkUqlp2KVMnNgSsJ5Tspui0vMMNp6kObo1si1Pdwv3R6ncsvq6pkTHyyENZG1z3uOwAXJ/C58ykxx9dVS1DrgONo2nwRjut/Gk8SVqXdbhwwWrLDsDZ/N3G/JfDHN/N9EWxERQh08yLIXJrp9W1jh9GK0k53tB0M+46PS+5b5aANAtu0LnChxiopw4QSywhxBcI3uZnEar21r1dba/wA1VfK/9reoXMKUcMMyq7W2Nc39bf30orRZ/U6HumcueOttf5qq+V/7TrbX+aqvlf8AtbHPx7iI/SdfxF7nQ+cmcueOttf5qq+V/wC0621/mqr5X/tOfj3D9J1/EXudD5yZy54621/mqr5X/tOttf5qq+V/7Tn49w/SdfxF7nQ+cmcueOttf5qq+V/7TrbX+aqvlf8AtOfj3D9J1/EXudDXS655621/mqr5X/tOttf5qq+V/wC05+PcP0nX8Re50PnJnLnjrbX+aqvlf+0621/mqr5X/tOfj3D9J1/EXudD5yZy54621/mqr5X/ALTrbX+aqflf+05+PcP0pX8Re50PdLrnjrbX+aqvlf8AtOttf5qq+V/7Tn49w/SlfxF7nQ+cl1zx1tr/ADVT8r/2nW2v81VfK/8Aac/HuH6Tr+Ivc6BrKZksb4pAHMka5j2na0ixC57ykwN9DVS07rkNN43Hxxnuu/Gg8QVX1tr/ADVV8r/2vFXYnNUEOmkkmc0WaZHF5AvewJ2LWuLiFVaZk3sfZFzs+o25pxeqz16M8ylriCCLgjSCNBB3hQi0izNY5M31kPlJ0+kZI4/Wj+nOP+sDvejhp9b7lkd1oTITKXoFW1zjaGW0c42BpOh/2nT6E71vljvcHSLKdtqvEhnqcp21s/krlqK+GWa+6+n9GA8r2IvjpIIW6GzyHnCNrWAODfdxB+1aiW/8r8mG4hSmG4ZIxwkhedIDwCNPAgkH/haeqshMRjcWmmlfbxRASNPoWrSvKc3PFLFFm7OXttC24UpKMk3jjlj+aFhRXjqbiHlan4ynU3EPK1PxlaXDn3Ms3O2/iR9UWdFeOpuIeVqPjKdTcQ8rU/GU4c+5n3nbfxI+qLOivHU3EPK1PxlOpuIeVqfjKcOfcz5ztv4kfVFnRXjqbiHlan4ynU3EPK1PxlOHPuY5238SPqizorx1NxDytT8ZTqbiHlan4ynDn3Mc7b+JH1RZ0V46m4h5Wp+Mp1NxDytT8ZThz7mOdt/Ej6os6K8dTcQ8rU/GU6m4h5Wp+Mpw59zHO2/iR9UWdFeOpuIeVqfjKdTcQ8rU/GU4c+5jnbfxI+qLOivHU3EPK1HxlOpuIeVqfjKcOfcxztv4kfVFnRXjqbiHlaj4ynU3EPK1PxlOHPuZ95238SPqizorx1NxDytT8ZTqbiHlaj4ynDn3Mc7b+JH1RZ0V46m4h5Wp+Mp1NxDytT8ZThz7mOdt/Ej6os6K8dTcQ8rU/GU6m4h5Wo+Mpw59zHO2/iR9UWdbw5NcRfPhseeSTE58IcdrG2zfwCB7LWWHcn2ITPDeYfCL9p8302tG/TpPoAVufAMEZR00dMwktYO046C5xN3OPqSt+ypzjJtrIqXaa9t6tKNOElKWOOWeCLmQviHlSilCijPKZ5UogIzymeVKICM8pnlSiAjPKZ5UogIzymeVKICM8pnlSiAjPKZ5UogIzymeVKICM8pnlSiAjPKZ5UogIzymeVKICM8pnlSiAjPKZ5UogKc83C+wCIg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pic>
        <p:nvPicPr>
          <p:cNvPr id="7" name="Picture 6" descr="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3717032"/>
            <a:ext cx="2276475" cy="2009775"/>
          </a:xfrm>
          <a:prstGeom prst="rect">
            <a:avLst/>
          </a:prstGeom>
        </p:spPr>
      </p:pic>
      <p:pic>
        <p:nvPicPr>
          <p:cNvPr id="2052" name="Picture 4" descr="http://t2.gstatic.com/images?q=tbn:ANd9GcSaGtq3auQlpY8l8_P9_FGlvNe8ab5Dj3KIoCp95TJFLM_CVGHr4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3789040"/>
            <a:ext cx="2276475" cy="2009776"/>
          </a:xfrm>
          <a:prstGeom prst="rect">
            <a:avLst/>
          </a:prstGeom>
          <a:noFill/>
        </p:spPr>
      </p:pic>
      <p:pic>
        <p:nvPicPr>
          <p:cNvPr id="9" name="Picture 8" descr="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3717032"/>
            <a:ext cx="2276475" cy="2009775"/>
          </a:xfrm>
          <a:prstGeom prst="rect">
            <a:avLst/>
          </a:prstGeom>
        </p:spPr>
      </p:pic>
      <p:pic>
        <p:nvPicPr>
          <p:cNvPr id="2054" name="Picture 6" descr="http://t0.gstatic.com/images?q=tbn:ANd9GcS6kpz3hjUYzwzyP2ok8E7gMDPB_lrfo36HCAbMQiJPiAQqC5vHTQ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3717032"/>
            <a:ext cx="2376264" cy="235914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355976" y="4365104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Светофар</a:t>
            </a:r>
            <a:endParaRPr lang="bg-BG" sz="32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55976" y="4437112"/>
            <a:ext cx="3341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Пешеходна пътека</a:t>
            </a:r>
            <a:endParaRPr lang="bg-BG" sz="28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3968" y="443711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Деца</a:t>
            </a:r>
            <a:endParaRPr lang="bg-BG" sz="28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3968" y="443711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Опасност от хлъзгане</a:t>
            </a:r>
            <a:endParaRPr lang="bg-BG" sz="28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AutoShape 8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8" name="AutoShape 10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pic>
        <p:nvPicPr>
          <p:cNvPr id="19" name="Picture 18" descr="3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3789040"/>
            <a:ext cx="2276475" cy="20097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283968" y="4437112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Опасен завой надясно</a:t>
            </a:r>
            <a:endParaRPr lang="bg-BG" sz="28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87624" y="764704"/>
            <a:ext cx="676875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ПРЕДУПРЕДИТЕЛНИ ПЪТНИ ЗНАЦИ </a:t>
            </a:r>
            <a:r>
              <a:rPr lang="bg-BG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bg-BG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PZ\1203166212_765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3717032"/>
            <a:ext cx="2376264" cy="2071104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4211960" y="4365104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Неравности по платното за движение</a:t>
            </a:r>
            <a:endParaRPr lang="bg-BG" sz="28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G:\PZ\untitled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3789040"/>
            <a:ext cx="2448272" cy="2038946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139952" y="4365104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Последователни опасни завои, първият от които е надясно</a:t>
            </a:r>
            <a:endParaRPr lang="bg-BG" sz="28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79" y="3645024"/>
            <a:ext cx="238360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4355976" y="450912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Велосипедисти</a:t>
            </a:r>
            <a:endParaRPr lang="bg-BG" sz="28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3501008"/>
            <a:ext cx="280831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4139952" y="4365104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Възможна поява на диви животни</a:t>
            </a:r>
            <a:endParaRPr lang="bg-BG" sz="28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11960" y="4365104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Внимание! Други опасности</a:t>
            </a:r>
            <a:endParaRPr lang="bg-BG" sz="28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7" descr="G:\PZ\Znak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3573016"/>
            <a:ext cx="2736304" cy="2238152"/>
          </a:xfrm>
          <a:prstGeom prst="rect">
            <a:avLst/>
          </a:prstGeom>
          <a:noFill/>
        </p:spPr>
      </p:pic>
      <p:sp>
        <p:nvSpPr>
          <p:cNvPr id="28" name="Notched Right Arrow 27">
            <a:hlinkClick r:id="" action="ppaction://hlinkshowjump?jump=nextslide"/>
          </p:cNvPr>
          <p:cNvSpPr/>
          <p:nvPr/>
        </p:nvSpPr>
        <p:spPr>
          <a:xfrm>
            <a:off x="7812360" y="5877272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9" name="TextBox 28"/>
          <p:cNvSpPr txBox="1"/>
          <p:nvPr/>
        </p:nvSpPr>
        <p:spPr>
          <a:xfrm>
            <a:off x="2123728" y="58052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Monotype Corsiva" pitchFamily="66" charset="0"/>
              </a:rPr>
              <a:t>кликнете тук</a:t>
            </a:r>
            <a:endParaRPr lang="bg-BG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3" grpId="1"/>
      <p:bldP spid="15" grpId="0"/>
      <p:bldP spid="15" grpId="1"/>
      <p:bldP spid="16" grpId="0"/>
      <p:bldP spid="16" grpId="1"/>
      <p:bldP spid="17" grpId="0"/>
      <p:bldP spid="17" grpId="1"/>
      <p:bldP spid="20" grpId="0"/>
      <p:bldP spid="20" grpId="1"/>
      <p:bldP spid="22" grpId="0"/>
      <p:bldP spid="22" grpId="1"/>
      <p:bldP spid="23" grpId="0"/>
      <p:bldP spid="23" grpId="1"/>
      <p:bldP spid="24" grpId="0"/>
      <p:bldP spid="24" grpId="1"/>
      <p:bldP spid="35" grpId="0"/>
      <p:bldP spid="35" grpId="1"/>
      <p:bldP spid="36" grpId="0"/>
      <p:bldP spid="3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620688"/>
            <a:ext cx="7416824" cy="56166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bg-BG" sz="2000" b="1" dirty="0">
              <a:solidFill>
                <a:srgbClr val="4F81BD">
                  <a:lumMod val="50000"/>
                </a:srgbClr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2050" name="AutoShape 2" descr="data:image/jpeg;base64,/9j/4AAQSkZJRgABAQAAAQABAAD/2wCEAAkGBhAPDw8PEBQQDxAQEA8PDxAPFBQPFBAQFREVFxUVFBQXGyYeFxkjGRQVHzAgIycpLC0sFh8xNTAqNSYrLCkBCQoKDgwOGg8PGjUlHyUuNCw0NTE1NSwyLiwtLCwvLTYpLyw0LCwsLDQwLCwvLCwsLCwsLDQsLCksLCwsLCksLP/AABEIANMA7wMBIgACEQEDEQH/xAAcAAEAAQUBAQAAAAAAAAAAAAAAAQIFBgcIBAP/xAA+EAABAwIBBwsEAgEDAwUAAAABAAIDBBEFBhIhMUFRYQcTFBYiMkJUcYGTI4KR0aGxkkNS4WJywhUkM2OD/8QAGwEBAAIDAQEAAAAAAAAAAAAAAAUGAwQHAgH/xAA0EQACAQIDBQYFBQEAAwAAAAAAAQIDBBEhMQUSExRBBlFTcZGhImGBwfAWMrHR4fEjQkP/2gAMAwEAAhEDEQA/AN4KVCIApUIgClQiAlFCIAiIgClQiAlUkqSsXy/yl6DSOLTaea8cO9pt2n/aP5IXmUlFOTM1CjOvUjShq3geLKHlOpKWR0LGvqZGHNfmENY1w1jPOsjgF6smOUGlrn80A6CY3LY5LWfbScxw0E22GxWjV9KeodG9kjCWvY5r2OGtrgbg/lRKvZ72L0L/AD7MW3A3Yt7+Gvz8u46YaVUrNkvj7a6liqG2DiM2Vo8Eg7w9No4EK8KXTTWKOe1Kcqc3CawayJUIi+ngIiIAiIgCIiAlQiIAiIgCIiAIiIAiIgCJZEAREQBEQlAUSPABJIDWi5J0AAadJWg8tMozX1b5QTzTPpwA7Iwe9be46fwNi2Byq5TcxAKOM/UqBeQjW2G+n/I6PQOWoVF3tbF7iL52Y2duxd1Na5Ly6v7f9CIijS6GYcmmU3RKoQyG0FSWsdfUyXUx3DXmn1G5bsG5cxrePJ5lN02kAebzwZsct9bhbsv9wLHiCpSyrY/+N/QonafZ+61dQWuUvs/t6GWIgRSRSgiIgCIiAIiIAiIgCIiAIiIAiIgCIiAIhVIdsPsd6AqREQBeTEsRZTxSTym0cTS5x9N3EnQPVepxWquVrKbPe2gjPZjLZKi219rsZ7A3PEjcsVaoqcHI39nWUry4jSWnX5LqYNjeLvq6iWok70jr22Nbqa0cALBeFEVfbbeLOvU6cacFCKyWRLGFxDQCSSAABcknUANpULYXJNkzzsrq2QdiIlkF/FLbS77QfyeCtnKVkz0OqMrBaCoLnttqZJ42fznDgeCzuhJU+IRcNrUpXrtOqWvz6r0+5iCvWR+UJoKuObTzZ7EzRtiJ0m28aHD04qyosMZOLTRI16MK9OVOayawOmYZQ4Nc0hzXAOaRqIIuCOBC+i15yUZS87CaKQ/UhGdCT4ob6W/aT+CNy2ECrBTqKpFSRyC9tZ2leVGfT3XRkoiLIagRUg39P7VSAIiIAiIgCIiAIl0ugCJdLoAilRdAFBbdVKLoClrraD7HeqkcLr553hP53oC15U4+2hpZKh1i4DNiafHIe6PTaeAK59qJ3SPdI8lz3uL3uOtzibk/lZZylZTdLquajN4KYuY22p8mp7v4zR6cViChbutvzwWiOm9ntncrb8Sa+Kefkui+/wDwL14RhclVPFTx6XyODRuaNZceAAJ9l5FtrknyY5qI10g7cwzYQfDDfS77iPwBvWKhS4k8Df2rfqyt3U66Lz/MzN8JwyOlgigjFmRNDRvO8niTcn1XjyrwBtdSyQGwcRnROPglHdPpsPAlXhFOuKa3ehyiNacaiqp/Fjjj8zmaogdG90bwWvY5zHtOtrgbEflfNbH5Wsmcx7a+MdmQiOcDY+1mv9wM08QN61woCtTdObidc2dexvKEaq+vyfU9eEYpJSzxVEffjcHAbHDUWngQSPddDYVibKmGKojN2StDhvG8HiDcH0XNy2HyT5Tc3I6hkPYlJfBfwy27TfuAv6jitmzrbstx6P8AkhO0mzuPR5iC+KOvzj/mvqbaVGv0/tQDnaNn9r6BTBzkIl0ugCKbogIUoiAhLqUQEIiIAiIgCIiAIiIASsS5RMpuhUhaw2nnuyLe0W7b/YEAcSFlM8oaHOcQ1rAXOJ0AAC5J9BpWgMr8ojX1ck2kRjsQtPhiB0aN50uPrwWrdVuHDLVk7sPZ/OXCcl8Mc39l+dCzkbR7jcqUBsqiNo9xuUJqdRx3S8ZIZOur6uOHTzY+pO4eGIEX07zoA9eC31PUw0sJfI6OCGJou55DGRsGgaToA1BY3ye5OCgo8+QBs0wEsxdozG2u1hOywuTxJWnssMqpMZqXSOLhQRPc2kg0gSW0c9INrjsB1DRvvL0Yxt6e9LVnOdoVKu177g0f2xyXd83+fI2TXcuuGscWwsq6y2jPp4ex7GRzSfwvthXLdhczwyUz0TnEAGrjzGk/97S4D1NgtQAWFhoGwDQofGHAhwBB1g6QsXP5/tyJF9k1uZVfi8sv5Ok62jiq6d8brSRTR2u0ggtcNDmnVuIPALnvG8JfSVEtPJ3o3Wvsc3W1w4EWKu3Jplg/DKqKjkcXUFVII4w4k9FqHHs5p2McdBGoXvsN875VcmefgFZGPqQC0ltboL6T9pN/QuWS4iq1Pfj0NLZFepsy8drXyUsvr0f1NQr6RSGNzXtJa9pDmka2kG4PrdU6vX+lSonQ6C1vrDodBZJZQtrqSOcWDx2JmjwyADO9jocOBCva0byc5TdCqwx5tBUZscl9THX7D/Ymx4Hgt4tOxTtvV4kMepynbFg7K5cV+15ry7voSiItgiCVCIgCIiAIiIAiIgCIiAIiIAjii8WLYnHTQS1EpsyJpcd53AcSbAeq+N4Zs9Ri5NRjqzCOVjKbmom0MZ7cwzpiNbYr6G/cR+Ad61MvXi2JyVU8tRIbvkcXHcBsaOAFh7LyKBr1eJPE61sqwVlbqn11fn+ZBZhyaZM9LqudeLwU5D3bnyeBn8Zx9BvWJ09O6R7Y2Aue9zWMaNbnE2A/K6CyVwBtDSxwNsXAZ0rh45T3j6bBwAWW0o78956I0O0O0OVt+HB/FLLyXV/b/hbOUysfDg2Iub3ujPYCNzyGE+tnlaGpIw2NjRqDGj+F0hlNg4raKqpCQOfhkiBOprnNOa72dY+y5soS4NMUgLJoHGGZjtbHsOaQfwtq+i3FMgOytSEa84vVrL6anpREUSdCPFjLb08mwtAcCNhBBBXTWFTGopad7x/8sET3g+IvjBcCN2krm4Yc+smgoItMlVI1mjTmRA3keeAaCfYrp6CEMY1jRZrGhrRuaBYD8KZsk1TzOa9p6kJXiUdUkn54tmg8tMnDQVb4hfmn/UgJ2xk6r72nR7A7VYVvblAyZ6dSODBeeG8kO86O0z7gPyAtElaFzR4c8tGW7Ye0ect1vP4o5P7P6/ziFu3k3ym6ZSiN5vPTZrH31vZbsP8AwLHiOK0krvkplA6gq45xct7krR4oj3h6jQRxAXy2q8Oeeh621s/nbdqP7lmv6+p0MCpXxp52va17CHMe0Oa4aiCLgj1C+qnTlLWAREQEooRAEREAREQBERAEREBBK1LysZTc5K2hjPYhIfNbxS27LftB/J4LP8rsoW0FJJPo5w9iFp8UhHZ9hpceAWgJZXPc57iXOcS5zjpLnE3JPG6j72turcXUt3ZnZ3FqO5mso6ef+FKIvdgmEPrKiKnj70jrX2Nbrc48ALlRSTbwRf6lSNODnJ4JZmc8kuTGe91fIOywmOnvtfqe/wBh2RxJ3Lay82GYeynhjgjGayNoY0cBtPE6z6r0qwUaapwUTkO0b2V7cSqvTp8l0BK1tyg8mra6Q1tE9tPW2AkEgPNVQFgBJbuvGgB3DTvGyTqWB5T5ZSR1LcOw+NtVXZodISSIaNh0h87t5uOzxG8A+qkoRi3PTriadOcoSUoPBo1NVYJiEBLZ6KpaR4oWdIjOnY9lx7KuhybxOpdmQUc7NNueq2mmibxu+xcPRbJ6mVc3bq8RrHOOtlK4UsTeAaBptvsNZVAySxGlu+ixGplI08xiLulRu3jPIuzdcD3VcW1NlueG9/OBPvbe0XDd3vrgsS7cnnJ3FhmdNI8VNdK20s1rBjNB5uIbG6rnWbDVqWbLDsissumSyUtRGaSvp23npnG92mwEkTvGw6NOy413BOYqyRcWk46FflJybctQtK8p+TPRarn4xaGpJdo1Mm1vb794ep3LdSteUuBMrqWWndYZwux3+yQd135/glYq9LiQw6knsm/dlcKp/wCryfl/hzsi+tXSvikfFIM18bnMe07HA2K+SgGsDrUZKSxWjNq8k2U2fG6gkPajBfATtjv2m/aTccDwWxwVzZhmIyU00c8Rs+Jwe3cbaweBFweBXQuDYtHV08VRH3ZGgkbWnUWniDcKZs62/HdeqOb9o9n8vX40F8M/Z9fXX1PeiIt0rARCiAIiIAiIgCIiAKlyqJWHcpOU3Q6UxMNp6nOY0jWxlu2/8EAcTwXic1CLkzPbW87irGlDVs17yi5TdNqy1hvBT50cdtTnX7b/AHIsOAG9YqiKv1JucnJnYLS2hbUY0oaJBbf5KcmeYgNZIPqVAtHfW2C9x/kRf0DVr7IrJw19WyMg80z6k5/+sHu33uOj3J2LfsbA0AAAAAAAaAANQC37Kji+Iyqdp9o7sVaQeub8ui+5UiIpQoZbcpcXFFRVVWdPMQySgHxOa05rfd1h7rDuTnBTBRMnk7dVW/8AvKqV3efJL2gCdwa4C28u3q9cptM6bBsRYzX0Z7/UMIebezSqMmKts1DSSssWvp4HC2z6bbj2Nx7Kpdqqk428Ix0bz+mn58jPQSxLkilFzs3DCeUmnNOynxiEWqMOlje4jQZaV7w2WJ28dv2u7etlwTB7Gvabte0Oad7SLg/grX3KlVNjwetvrexsTBtc98jQAP5Pss3wWAw01PC7vRwQxniWxtB/kLpfZmpOdnhLRSaXlk/uaVZfEe5CiKzGE1byt5MWLa+MaDmx1Ft+pj//ABP2rWi6Wr6Fk8UkMgzmSNLHjeCP7XPOP4K+iqZad+ksd2Xf72HS1w9R/NxsURe0d2W+tGdD7NbR4tLlpvOOnl/n9FvWfclOU3MzmikP05zeK+ps1tX3AW9QN6wFSx5aQ5pIIIII0EEG4I4rUpVHTkpIsF/ZxvKEqMuvs+h0207FUsfyMyjFfSMl0c636c4GyQazbcRZw9eCv91YIyUlijkFWlKjN05rNPAIiL0YwiKUBCIiAIihxQHzqJ2sa57yGsY0uc46gALkn0C5+yqx91dVSTm4aTmxNPhib3R66yeJKz3lZymzGNoIz2pAHzkbI73az7iLngBvWq1E3tbF7iL/ANmdnbkHdTWbyXl/v5qECLNOTDJjpVT0iQXhpiHadT5tbB7d4/bvWnTg6klFFmvbqFpRlWnovd9DYeQGTPQaRoeLTzWkm3tNuyz7QfySsmRFYIxUUoo5BXrzr1JVZ6t4hUd70/tNfp/arXowlL4w4FpALSCCDpBB1gjctU0NScnqh1BVZwwyaRz8OqzcshzyXGnmd4bEkgnidRObthW3KKejZTSmuMIpc20vSM0sI2Ah2s31Aab6lqXlnTu6TpVVl/D70eoycXijyxSte0PaQ5rgC1zSCCDtBGghUVlZHCx0sr2RRtF3PkcGNA4krTdTUYYHuOEMx+OMkm9FL0encd7RLnO/Nl98KqMFEzHYszGHODhmPxZ5qKcO/wDzt/II3qnR7LR4m66yw8s/5PfOQb3cVj5mU4a12UFdBOGubhFBLzsb3gt6fVt7pa0/6bDv4jbZu0i24svhh8kLoo3QGN0JY3mjCWmPMtozM3Rb0XoV0tranbUlSprBIxttvFlLXbD7HeqlDm3UNdsPsd62D4VLBeVTJjpFOKqMXlpgS+2t8Gtw+3vemcs6UPbcEHSDruvFSCnFxZs2lzO1rRrQ1RzGiyHLnJvoFW5jR9GS8kB/6SdLPtOj0tvWPKvTi4ScWdgtq8LilGrDRrEyfk/ym6DVtzzaCa0c25unsv8AtJ/BK3o0/wDC5kW6OTLKbpdLzEhvNTAN063xeB3G3dPoN6kbKt/839Cndp9n6XcF8pfZ/b0M1RAUUmUcIiIAiIgC8GN4tHSU8tRJ3Y2k22udqa0cSbBe5y1ByrZTc9OKOM/TpzeS3imta32g29Sdyw16vDhiSWzLGV7cRpLTV+X5kYXiWIPqZpJ5Dd8ji93vqA4AWA4BeZEUA3i8WdchFQioxWCR9aSlfNIyKMZz5HNYxo2uJsF0Jk1gTKGmip22OaLvcPHIdLnfn+AFgXJJkxcur5Bqzo6cHfqe/wD8R9y2ipazpbsd96s552k2hxq3Lwfwx1+cv8/sFUa/T+/+E73p/arst8qgREQFE0rWNc9xDWtBc5x0ANAuSTuAWjqmtdjdSa6ouaON7m4fSu7uYDbnpG6i91turVqAWy+VGpdHguIubr6O5ns8hjv4cVgOEwhlPAxugNijA/wChtr3MqNJRhq/4IDb13OhQUYPByfseoDZu1KJIw4FrgHNIsWuFwRxB1qpFTsXjiUHFp4nhyXxV2C1sUYJ/wDTK2URPjJJFJUv7j2X1McdBHvsC3UtEZaRB2H1V/CwPHBzXAj+lurBKl0tLTSP70kEL3f9zo2k/wAlXbZVxKvQxnqngdD2LdTubbGebTw8z2qC26lFKE0UtdsPsd6qUFt1DTsPsd6Ax7LrJrp9I5jQOejvJAd7wNLPRw0etjsWhSLGx0EaCDosV06QtN8qeTPR6jpUYtFUE51tTJ9bv8h2vXOUde0cVvouXZnaO5N2s3k8159V9fzUwZXTJrHX0NVFUNuQ02kaPHGe838aRxAVrRRcZOLxReq1KNaDpzWKeR0tSVTJWMljIcyRrXscNoIuD+F91rPkkymu11BIdLc6SnJ/263sHoe0PV25bLaVYKVRVIqSOQX9pKzryoy6afNdCURFlNIXS6XUOP8AygLDlnlIKCkfKLc6/wCnADtkI0G25ou4+ltq0E95cS4kkkkknSSTpJPFZLygZS9Oq3ZhvBDeOHc7T2n/AHEfgBYyoS6rcSeC0R1DYGzuUt96S+KWb+S6IK4ZP4K+tqYqdmgvPad/sYNLnH0H82Ct63JyWZM9Hp+lSD6tSAW31sh1tH3d7/HcvFvS4k8OhtbY2grK3c1+55Lz/wAMyoaJkEUcMYzY42tYwbmgWX073p/aqIupU8cmbbeLCXUqLofAl0ul0BbsosIFZR1NK7QJ4ZIr680uaQHexsfZabyYq3GE00wLKmjPRqiM62uZ2QeIIGv1W9brCMtuTnpkoraOQUle1uaZCLxVDBqZO0a9QAcLkDYbC2hf2iuqW71WaI3adir2juY4NZoxpFbpm4tTnMqMNqJCP9ShIqWP4gA3b6HSqqeixirOZT0L6UHQZ8QIiazjzQ7TvYFVdbJut7d3fcpa2JeOW7ufXFYHjx6B1ZJT4VDcy1kjOct/pUzXZ0kjtws33sVvWKMMa1jRZrQGtA2ACwH4WLZD5AxYYJJXvNTWz26RVPFiRsZG3wMFho22G4AZXdWuytVbUlDr18y77Ps1Z0VTWb1fmES6LcN8KHC6lEBS12w+x3rwZQYKytppad+gPb2Xf7HjS1w9DZXAi6lfGk1gz1CcoSUovBrM5prqJ8EskMgzXxuLHjiDs4L4LaHK3kxcNr4xpGbHUW3amP8Abun1buWr1AVqTpzcTruzL5XtvGqtdH8mfegrXwSxzRnNfG4PYeI38NnuuhMBxllZTRVMep7e03XmOGhzT6G650Wc8lmU3R6g0kh+lUEZl9TZ9Q/yHZ9Q1Z7OtuS3XoyJ7R7O5ihxoL4oe66+mvqbkUqlp2KVMnNgSsJ5Tspui0vMMNp6kObo1si1Pdwv3R6ncsvq6pkTHyyENZG1z3uOwAXJ/C58ykxx9dVS1DrgONo2nwRjut/Gk8SVqXdbhwwWrLDsDZ/N3G/JfDHN/N9EWxERQh08yLIXJrp9W1jh9GK0k53tB0M+46PS+5b5aANAtu0LnChxiopw4QSywhxBcI3uZnEar21r1dba/wA1VfK/9reoXMKUcMMyq7W2Nc39bf30orRZ/U6HumcueOttf5qq+V/7TrbX+aqvlf8AtbHPx7iI/SdfxF7nQ+cmcueOttf5qq+V/wC0621/mqr5X/tOfj3D9J1/EXudD5yZy54621/mqr5X/tOttf5qq+V/7Tn49w/SdfxF7nQ+cmcueOttf5qq+V/7TrbX+aqvlf8AtOfj3D9J1/EXudDXS655621/mqr5X/tOttf5qq+V/wC05+PcP0nX8Re50PnJnLnjrbX+aqvlf+0621/mqr5X/tOfj3D9J1/EXudD5yZy54621/mqr5X/ALTrbX+aqflf+05+PcP0pX8Re50PdLrnjrbX+aqvlf8AtOttf5qq+V/7Tn49w/SlfxF7nQ+cl1zx1tr/ADVT8r/2nW2v81VfK/8Aac/HuH6Tr+Ivc6BrKZksb4pAHMka5j2na0ixC57ykwN9DVS07rkNN43Hxxnuu/Gg8QVX1tr/ADVV8r/2vFXYnNUEOmkkmc0WaZHF5AvewJ2LWuLiFVaZk3sfZFzs+o25pxeqz16M8ylriCCLgjSCNBB3hQi0izNY5M31kPlJ0+kZI4/Wj+nOP+sDvejhp9b7lkd1oTITKXoFW1zjaGW0c42BpOh/2nT6E71vljvcHSLKdtqvEhnqcp21s/krlqK+GWa+6+n9GA8r2IvjpIIW6GzyHnCNrWAODfdxB+1aiW/8r8mG4hSmG4ZIxwkhedIDwCNPAgkH/haeqshMRjcWmmlfbxRASNPoWrSvKc3PFLFFm7OXttC24UpKMk3jjlj+aFhRXjqbiHlan4ynU3EPK1PxlaXDn3Ms3O2/iR9UWdFeOpuIeVqPjKdTcQ8rU/GU4c+5n3nbfxI+qLOivHU3EPK1PxlOpuIeVqfjKcOfcz5ztv4kfVFnRXjqbiHlan4ynU3EPK1PxlOHPuY5238SPqizorx1NxDytT8ZTqbiHlan4ynDn3Mc7b+JH1RZ0V46m4h5Wp+Mp1NxDytT8ZThz7mOdt/Ej6os6K8dTcQ8rU/GU6m4h5Wp+Mpw59zHO2/iR9UWdFeOpuIeVqfjKdTcQ8rU/GU4c+5jnbfxI+qLOivHU3EPK1HxlOpuIeVqfjKcOfcxztv4kfVFnRXjqbiHlaj4ynU3EPK1PxlOHPuZ95238SPqizorx1NxDytT8ZTqbiHlaj4ynDn3Mc7b+JH1RZ0V46m4h5Wp+Mp1NxDytT8ZThz7mOdt/Ej6os6K8dTcQ8rU/GU6m4h5Wo+Mpw59zHO2/iR9UWdbw5NcRfPhseeSTE58IcdrG2zfwCB7LWWHcn2ITPDeYfCL9p8302tG/TpPoAVufAMEZR00dMwktYO046C5xN3OPqSt+ypzjJtrIqXaa9t6tKNOElKWOOWeCLmQviHlSilCijPKZ5UogIzymeVKICM8pnlSiAjPKZ5UogIzymeVKICM8pnlSiAjPKZ5UogIzymeVKICM8pnlSiAjPKZ5UogIzymeVKICM8pnlSiAjPKZ5UogKc83C+wCIg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6" name="AutoShape 8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8" name="AutoShape 10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31640" y="1196752"/>
            <a:ext cx="4608512" cy="3323987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bg-BG" sz="24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g-BG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По света и във Европа</a:t>
            </a:r>
          </a:p>
          <a:p>
            <a:pPr algn="just"/>
            <a:r>
              <a:rPr lang="bg-BG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всеки със велосипеда</a:t>
            </a:r>
          </a:p>
          <a:p>
            <a:pPr algn="just"/>
            <a:r>
              <a:rPr lang="bg-BG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спира винаги пред стопа</a:t>
            </a:r>
          </a:p>
          <a:p>
            <a:pPr algn="just"/>
            <a:r>
              <a:rPr lang="bg-BG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щом на пътя го съгледа.</a:t>
            </a:r>
          </a:p>
          <a:p>
            <a:pPr algn="just"/>
            <a:r>
              <a:rPr lang="bg-BG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Себе си добре ще браните,</a:t>
            </a:r>
          </a:p>
          <a:p>
            <a:pPr algn="just"/>
            <a:r>
              <a:rPr lang="bg-BG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ако спазвате забраните!</a:t>
            </a:r>
          </a:p>
          <a:p>
            <a:pPr algn="just"/>
            <a:r>
              <a:rPr lang="bg-BG" sz="2400" b="1" i="1" dirty="0" smtClean="0">
                <a:solidFill>
                  <a:srgbClr val="000066"/>
                </a:solidFill>
                <a:latin typeface="Segoe Script" pitchFamily="34" charset="0"/>
                <a:cs typeface="Times New Roman" pitchFamily="18" charset="0"/>
              </a:rPr>
              <a:t>   </a:t>
            </a:r>
            <a:r>
              <a:rPr lang="bg-BG" b="1" i="1" dirty="0" smtClean="0">
                <a:solidFill>
                  <a:srgbClr val="000066"/>
                </a:solidFill>
                <a:latin typeface="Segoe Script" pitchFamily="34" charset="0"/>
                <a:cs typeface="Times New Roman" pitchFamily="18" charset="0"/>
              </a:rPr>
              <a:t>Н. Колева и М. Стоянов</a:t>
            </a:r>
          </a:p>
          <a:p>
            <a:pPr algn="just"/>
            <a:endParaRPr lang="bg-BG" dirty="0">
              <a:solidFill>
                <a:prstClr val="black"/>
              </a:solidFill>
              <a:latin typeface="Segoe Script" pitchFamily="34" charset="0"/>
            </a:endParaRPr>
          </a:p>
        </p:txBody>
      </p:sp>
      <p:pic>
        <p:nvPicPr>
          <p:cNvPr id="12" name="Picture 2" descr="D:\БДП\2377148-0434928669688a3c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908720"/>
            <a:ext cx="3429000" cy="4104456"/>
          </a:xfrm>
          <a:prstGeom prst="rect">
            <a:avLst/>
          </a:prstGeom>
          <a:noFill/>
        </p:spPr>
      </p:pic>
      <p:sp>
        <p:nvSpPr>
          <p:cNvPr id="10" name="Notched Right Arrow 9">
            <a:hlinkClick r:id="" action="ppaction://hlinkshowjump?jump=nextslide"/>
          </p:cNvPr>
          <p:cNvSpPr/>
          <p:nvPr/>
        </p:nvSpPr>
        <p:spPr>
          <a:xfrm>
            <a:off x="7812360" y="5877272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TextBox 10"/>
          <p:cNvSpPr txBox="1"/>
          <p:nvPr/>
        </p:nvSpPr>
        <p:spPr>
          <a:xfrm>
            <a:off x="1403648" y="5373216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100" dirty="0" smtClean="0">
                <a:latin typeface="Monotype Corsiva" pitchFamily="66" charset="0"/>
              </a:rPr>
              <a:t>кликни тук</a:t>
            </a:r>
            <a:endParaRPr lang="bg-BG" sz="1100" dirty="0"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3768" y="5013176"/>
            <a:ext cx="5184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Знакът “Стоп” </a:t>
            </a:r>
            <a:r>
              <a:rPr lang="bg-BG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 осмоъгълен с                              червен фон и бяла гранична ивица</a:t>
            </a:r>
            <a:r>
              <a:rPr lang="bg-BG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bg-BG" sz="16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/>
                <a:ea typeface="Times New Roman"/>
              </a:rPr>
              <a:t> </a:t>
            </a:r>
            <a:endParaRPr lang="bg-BG" sz="1600" dirty="0">
              <a:solidFill>
                <a:prstClr val="black"/>
              </a:solidFill>
            </a:endParaRPr>
          </a:p>
        </p:txBody>
      </p:sp>
      <p:pic>
        <p:nvPicPr>
          <p:cNvPr id="14" name="Picture 2" descr="B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5157192"/>
            <a:ext cx="720080" cy="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620688"/>
            <a:ext cx="7416824" cy="56166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bg-BG" sz="2000" b="1" dirty="0">
              <a:solidFill>
                <a:srgbClr val="4F81BD">
                  <a:lumMod val="50000"/>
                </a:srgbClr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2050" name="AutoShape 2" descr="data:image/jpeg;base64,/9j/4AAQSkZJRgABAQAAAQABAAD/2wCEAAkGBhAPDw8PEBQQDxAQEA8PDxAPFBQPFBAQFREVFxUVFBQXGyYeFxkjGRQVHzAgIycpLC0sFh8xNTAqNSYrLCkBCQoKDgwOGg8PGjUlHyUuNCw0NTE1NSwyLiwtLCwvLTYpLyw0LCwsLDQwLCwvLCwsLCwsLDQsLCksLCwsLCksLP/AABEIANMA7wMBIgACEQEDEQH/xAAcAAEAAQUBAQAAAAAAAAAAAAAAAQIFBgcIBAP/xAA+EAABAwIBBwsEAgEDAwUAAAABAAIDBBEFBhIhMUFRYQcTFBYiMkJUcYGTI4KR0aGxkkNS4WJywhUkM2OD/8QAGwEBAAIDAQEAAAAAAAAAAAAAAAUGAwQHAgH/xAA0EQACAQIDBQYFBQEAAwAAAAAAAQIDBBEhMQUSExRBBlFTcZGhImGBwfAWMrHR4fEjQkP/2gAMAwEAAhEDEQA/AN4KVCIApUIgClQiAlFCIAiIgClQiAlUkqSsXy/yl6DSOLTaea8cO9pt2n/aP5IXmUlFOTM1CjOvUjShq3geLKHlOpKWR0LGvqZGHNfmENY1w1jPOsjgF6smOUGlrn80A6CY3LY5LWfbScxw0E22GxWjV9KeodG9kjCWvY5r2OGtrgbg/lRKvZ72L0L/AD7MW3A3Yt7+Gvz8u46YaVUrNkvj7a6liqG2DiM2Vo8Eg7w9No4EK8KXTTWKOe1Kcqc3CawayJUIi+ngIiIAiIgCIiAlQiIAiIgCIiAIiIAiIgCJZEAREQBEQlAUSPABJIDWi5J0AAadJWg8tMozX1b5QTzTPpwA7Iwe9be46fwNi2Byq5TcxAKOM/UqBeQjW2G+n/I6PQOWoVF3tbF7iL52Y2duxd1Na5Ly6v7f9CIijS6GYcmmU3RKoQyG0FSWsdfUyXUx3DXmn1G5bsG5cxrePJ5lN02kAebzwZsct9bhbsv9wLHiCpSyrY/+N/QonafZ+61dQWuUvs/t6GWIgRSRSgiIgCIiAIiIAiIgCIiAIiIAiIgCIiAIhVIdsPsd6AqREQBeTEsRZTxSTym0cTS5x9N3EnQPVepxWquVrKbPe2gjPZjLZKi219rsZ7A3PEjcsVaoqcHI39nWUry4jSWnX5LqYNjeLvq6iWok70jr22Nbqa0cALBeFEVfbbeLOvU6cacFCKyWRLGFxDQCSSAABcknUANpULYXJNkzzsrq2QdiIlkF/FLbS77QfyeCtnKVkz0OqMrBaCoLnttqZJ42fznDgeCzuhJU+IRcNrUpXrtOqWvz6r0+5iCvWR+UJoKuObTzZ7EzRtiJ0m28aHD04qyosMZOLTRI16MK9OVOayawOmYZQ4Nc0hzXAOaRqIIuCOBC+i15yUZS87CaKQ/UhGdCT4ob6W/aT+CNy2ECrBTqKpFSRyC9tZ2leVGfT3XRkoiLIagRUg39P7VSAIiIAiIgCIiAIl0ugCJdLoAilRdAFBbdVKLoClrraD7HeqkcLr553hP53oC15U4+2hpZKh1i4DNiafHIe6PTaeAK59qJ3SPdI8lz3uL3uOtzibk/lZZylZTdLquajN4KYuY22p8mp7v4zR6cViChbutvzwWiOm9ntncrb8Sa+Kefkui+/wDwL14RhclVPFTx6XyODRuaNZceAAJ9l5FtrknyY5qI10g7cwzYQfDDfS77iPwBvWKhS4k8Df2rfqyt3U66Lz/MzN8JwyOlgigjFmRNDRvO8niTcn1XjyrwBtdSyQGwcRnROPglHdPpsPAlXhFOuKa3ehyiNacaiqp/Fjjj8zmaogdG90bwWvY5zHtOtrgbEflfNbH5Wsmcx7a+MdmQiOcDY+1mv9wM08QN61woCtTdObidc2dexvKEaq+vyfU9eEYpJSzxVEffjcHAbHDUWngQSPddDYVibKmGKojN2StDhvG8HiDcH0XNy2HyT5Tc3I6hkPYlJfBfwy27TfuAv6jitmzrbstx6P8AkhO0mzuPR5iC+KOvzj/mvqbaVGv0/tQDnaNn9r6BTBzkIl0ugCKbogIUoiAhLqUQEIiIAiIgCIiAIiIASsS5RMpuhUhaw2nnuyLe0W7b/YEAcSFlM8oaHOcQ1rAXOJ0AAC5J9BpWgMr8ojX1ck2kRjsQtPhiB0aN50uPrwWrdVuHDLVk7sPZ/OXCcl8Mc39l+dCzkbR7jcqUBsqiNo9xuUJqdRx3S8ZIZOur6uOHTzY+pO4eGIEX07zoA9eC31PUw0sJfI6OCGJou55DGRsGgaToA1BY3ye5OCgo8+QBs0wEsxdozG2u1hOywuTxJWnssMqpMZqXSOLhQRPc2kg0gSW0c9INrjsB1DRvvL0Yxt6e9LVnOdoVKu177g0f2xyXd83+fI2TXcuuGscWwsq6y2jPp4ex7GRzSfwvthXLdhczwyUz0TnEAGrjzGk/97S4D1NgtQAWFhoGwDQofGHAhwBB1g6QsXP5/tyJF9k1uZVfi8sv5Ok62jiq6d8brSRTR2u0ggtcNDmnVuIPALnvG8JfSVEtPJ3o3Wvsc3W1w4EWKu3Jplg/DKqKjkcXUFVII4w4k9FqHHs5p2McdBGoXvsN875VcmefgFZGPqQC0ltboL6T9pN/QuWS4iq1Pfj0NLZFepsy8drXyUsvr0f1NQr6RSGNzXtJa9pDmka2kG4PrdU6vX+lSonQ6C1vrDodBZJZQtrqSOcWDx2JmjwyADO9jocOBCva0byc5TdCqwx5tBUZscl9THX7D/Ymx4Hgt4tOxTtvV4kMepynbFg7K5cV+15ry7voSiItgiCVCIgCIiAIiIAiIgCIiAIiIAjii8WLYnHTQS1EpsyJpcd53AcSbAeq+N4Zs9Ri5NRjqzCOVjKbmom0MZ7cwzpiNbYr6G/cR+Ad61MvXi2JyVU8tRIbvkcXHcBsaOAFh7LyKBr1eJPE61sqwVlbqn11fn+ZBZhyaZM9LqudeLwU5D3bnyeBn8Zx9BvWJ09O6R7Y2Aue9zWMaNbnE2A/K6CyVwBtDSxwNsXAZ0rh45T3j6bBwAWW0o78956I0O0O0OVt+HB/FLLyXV/b/hbOUysfDg2Iub3ujPYCNzyGE+tnlaGpIw2NjRqDGj+F0hlNg4raKqpCQOfhkiBOprnNOa72dY+y5soS4NMUgLJoHGGZjtbHsOaQfwtq+i3FMgOytSEa84vVrL6anpREUSdCPFjLb08mwtAcCNhBBBXTWFTGopad7x/8sET3g+IvjBcCN2krm4Yc+smgoItMlVI1mjTmRA3keeAaCfYrp6CEMY1jRZrGhrRuaBYD8KZsk1TzOa9p6kJXiUdUkn54tmg8tMnDQVb4hfmn/UgJ2xk6r72nR7A7VYVvblAyZ6dSODBeeG8kO86O0z7gPyAtElaFzR4c8tGW7Ye0ect1vP4o5P7P6/ziFu3k3ym6ZSiN5vPTZrH31vZbsP8AwLHiOK0krvkplA6gq45xct7krR4oj3h6jQRxAXy2q8Oeeh621s/nbdqP7lmv6+p0MCpXxp52va17CHMe0Oa4aiCLgj1C+qnTlLWAREQEooRAEREAREQBERAEREBBK1LysZTc5K2hjPYhIfNbxS27LftB/J4LP8rsoW0FJJPo5w9iFp8UhHZ9hpceAWgJZXPc57iXOcS5zjpLnE3JPG6j72turcXUt3ZnZ3FqO5mso6ef+FKIvdgmEPrKiKnj70jrX2Nbrc48ALlRSTbwRf6lSNODnJ4JZmc8kuTGe91fIOywmOnvtfqe/wBh2RxJ3Lay82GYeynhjgjGayNoY0cBtPE6z6r0qwUaapwUTkO0b2V7cSqvTp8l0BK1tyg8mra6Q1tE9tPW2AkEgPNVQFgBJbuvGgB3DTvGyTqWB5T5ZSR1LcOw+NtVXZodISSIaNh0h87t5uOzxG8A+qkoRi3PTriadOcoSUoPBo1NVYJiEBLZ6KpaR4oWdIjOnY9lx7KuhybxOpdmQUc7NNueq2mmibxu+xcPRbJ6mVc3bq8RrHOOtlK4UsTeAaBptvsNZVAySxGlu+ixGplI08xiLulRu3jPIuzdcD3VcW1NlueG9/OBPvbe0XDd3vrgsS7cnnJ3FhmdNI8VNdK20s1rBjNB5uIbG6rnWbDVqWbLDsissumSyUtRGaSvp23npnG92mwEkTvGw6NOy413BOYqyRcWk46FflJybctQtK8p+TPRarn4xaGpJdo1Mm1vb794ep3LdSteUuBMrqWWndYZwux3+yQd135/glYq9LiQw6knsm/dlcKp/wCryfl/hzsi+tXSvikfFIM18bnMe07HA2K+SgGsDrUZKSxWjNq8k2U2fG6gkPajBfATtjv2m/aTccDwWxwVzZhmIyU00c8Rs+Jwe3cbaweBFweBXQuDYtHV08VRH3ZGgkbWnUWniDcKZs62/HdeqOb9o9n8vX40F8M/Z9fXX1PeiIt0rARCiAIiIAiIgCIiAKlyqJWHcpOU3Q6UxMNp6nOY0jWxlu2/8EAcTwXic1CLkzPbW87irGlDVs17yi5TdNqy1hvBT50cdtTnX7b/AHIsOAG9YqiKv1JucnJnYLS2hbUY0oaJBbf5KcmeYgNZIPqVAtHfW2C9x/kRf0DVr7IrJw19WyMg80z6k5/+sHu33uOj3J2LfsbA0AAAAAAAaAANQC37Kji+Iyqdp9o7sVaQeub8ui+5UiIpQoZbcpcXFFRVVWdPMQySgHxOa05rfd1h7rDuTnBTBRMnk7dVW/8AvKqV3efJL2gCdwa4C28u3q9cptM6bBsRYzX0Z7/UMIebezSqMmKts1DSSssWvp4HC2z6bbj2Nx7Kpdqqk428Ix0bz+mn58jPQSxLkilFzs3DCeUmnNOynxiEWqMOlje4jQZaV7w2WJ28dv2u7etlwTB7Gvabte0Oad7SLg/grX3KlVNjwetvrexsTBtc98jQAP5Pss3wWAw01PC7vRwQxniWxtB/kLpfZmpOdnhLRSaXlk/uaVZfEe5CiKzGE1byt5MWLa+MaDmx1Ft+pj//ABP2rWi6Wr6Fk8UkMgzmSNLHjeCP7XPOP4K+iqZad+ksd2Xf72HS1w9R/NxsURe0d2W+tGdD7NbR4tLlpvOOnl/n9FvWfclOU3MzmikP05zeK+ps1tX3AW9QN6wFSx5aQ5pIIIII0EEG4I4rUpVHTkpIsF/ZxvKEqMuvs+h0207FUsfyMyjFfSMl0c636c4GyQazbcRZw9eCv91YIyUlijkFWlKjN05rNPAIiL0YwiKUBCIiAIihxQHzqJ2sa57yGsY0uc46gALkn0C5+yqx91dVSTm4aTmxNPhib3R66yeJKz3lZymzGNoIz2pAHzkbI73az7iLngBvWq1E3tbF7iL/ANmdnbkHdTWbyXl/v5qECLNOTDJjpVT0iQXhpiHadT5tbB7d4/bvWnTg6klFFmvbqFpRlWnovd9DYeQGTPQaRoeLTzWkm3tNuyz7QfySsmRFYIxUUoo5BXrzr1JVZ6t4hUd70/tNfp/arXowlL4w4FpALSCCDpBB1gjctU0NScnqh1BVZwwyaRz8OqzcshzyXGnmd4bEkgnidRObthW3KKejZTSmuMIpc20vSM0sI2Ah2s31Aab6lqXlnTu6TpVVl/D70eoycXijyxSte0PaQ5rgC1zSCCDtBGghUVlZHCx0sr2RRtF3PkcGNA4krTdTUYYHuOEMx+OMkm9FL0encd7RLnO/Nl98KqMFEzHYszGHODhmPxZ5qKcO/wDzt/II3qnR7LR4m66yw8s/5PfOQb3cVj5mU4a12UFdBOGubhFBLzsb3gt6fVt7pa0/6bDv4jbZu0i24svhh8kLoo3QGN0JY3mjCWmPMtozM3Rb0XoV0tranbUlSprBIxttvFlLXbD7HeqlDm3UNdsPsd62D4VLBeVTJjpFOKqMXlpgS+2t8Gtw+3vemcs6UPbcEHSDruvFSCnFxZs2lzO1rRrQ1RzGiyHLnJvoFW5jR9GS8kB/6SdLPtOj0tvWPKvTi4ScWdgtq8LilGrDRrEyfk/ym6DVtzzaCa0c25unsv8AtJ/BK3o0/wDC5kW6OTLKbpdLzEhvNTAN063xeB3G3dPoN6kbKt/839Cndp9n6XcF8pfZ/b0M1RAUUmUcIiIAiIgC8GN4tHSU8tRJ3Y2k22udqa0cSbBe5y1ByrZTc9OKOM/TpzeS3imta32g29Sdyw16vDhiSWzLGV7cRpLTV+X5kYXiWIPqZpJ5Dd8ji93vqA4AWA4BeZEUA3i8WdchFQioxWCR9aSlfNIyKMZz5HNYxo2uJsF0Jk1gTKGmip22OaLvcPHIdLnfn+AFgXJJkxcur5Bqzo6cHfqe/wD8R9y2ipazpbsd96s552k2hxq3Lwfwx1+cv8/sFUa/T+/+E73p/arst8qgREQFE0rWNc9xDWtBc5x0ANAuSTuAWjqmtdjdSa6ouaON7m4fSu7uYDbnpG6i91turVqAWy+VGpdHguIubr6O5ns8hjv4cVgOEwhlPAxugNijA/wChtr3MqNJRhq/4IDb13OhQUYPByfseoDZu1KJIw4FrgHNIsWuFwRxB1qpFTsXjiUHFp4nhyXxV2C1sUYJ/wDTK2URPjJJFJUv7j2X1McdBHvsC3UtEZaRB2H1V/CwPHBzXAj+lurBKl0tLTSP70kEL3f9zo2k/wAlXbZVxKvQxnqngdD2LdTubbGebTw8z2qC26lFKE0UtdsPsd6qUFt1DTsPsd6Ax7LrJrp9I5jQOejvJAd7wNLPRw0etjsWhSLGx0EaCDosV06QtN8qeTPR6jpUYtFUE51tTJ9bv8h2vXOUde0cVvouXZnaO5N2s3k8159V9fzUwZXTJrHX0NVFUNuQ02kaPHGe838aRxAVrRRcZOLxReq1KNaDpzWKeR0tSVTJWMljIcyRrXscNoIuD+F91rPkkymu11BIdLc6SnJ/263sHoe0PV25bLaVYKVRVIqSOQX9pKzryoy6afNdCURFlNIXS6XUOP8AygLDlnlIKCkfKLc6/wCnADtkI0G25ou4+ltq0E95cS4kkkkknSSTpJPFZLygZS9Oq3ZhvBDeOHc7T2n/AHEfgBYyoS6rcSeC0R1DYGzuUt96S+KWb+S6IK4ZP4K+tqYqdmgvPad/sYNLnH0H82Ct63JyWZM9Hp+lSD6tSAW31sh1tH3d7/HcvFvS4k8OhtbY2grK3c1+55Lz/wAMyoaJkEUcMYzY42tYwbmgWX073p/aqIupU8cmbbeLCXUqLofAl0ul0BbsosIFZR1NK7QJ4ZIr680uaQHexsfZabyYq3GE00wLKmjPRqiM62uZ2QeIIGv1W9brCMtuTnpkoraOQUle1uaZCLxVDBqZO0a9QAcLkDYbC2hf2iuqW71WaI3adir2juY4NZoxpFbpm4tTnMqMNqJCP9ShIqWP4gA3b6HSqqeixirOZT0L6UHQZ8QIiazjzQ7TvYFVdbJut7d3fcpa2JeOW7ufXFYHjx6B1ZJT4VDcy1kjOct/pUzXZ0kjtws33sVvWKMMa1jRZrQGtA2ACwH4WLZD5AxYYJJXvNTWz26RVPFiRsZG3wMFho22G4AZXdWuytVbUlDr18y77Ps1Z0VTWb1fmES6LcN8KHC6lEBS12w+x3rwZQYKytppad+gPb2Xf7HjS1w9DZXAi6lfGk1gz1CcoSUovBrM5prqJ8EskMgzXxuLHjiDs4L4LaHK3kxcNr4xpGbHUW3amP8Abun1buWr1AVqTpzcTruzL5XtvGqtdH8mfegrXwSxzRnNfG4PYeI38NnuuhMBxllZTRVMep7e03XmOGhzT6G650Wc8lmU3R6g0kh+lUEZl9TZ9Q/yHZ9Q1Z7OtuS3XoyJ7R7O5ihxoL4oe66+mvqbkUqlp2KVMnNgSsJ5Tspui0vMMNp6kObo1si1Pdwv3R6ncsvq6pkTHyyENZG1z3uOwAXJ/C58ykxx9dVS1DrgONo2nwRjut/Gk8SVqXdbhwwWrLDsDZ/N3G/JfDHN/N9EWxERQh08yLIXJrp9W1jh9GK0k53tB0M+46PS+5b5aANAtu0LnChxiopw4QSywhxBcI3uZnEar21r1dba/wA1VfK/9reoXMKUcMMyq7W2Nc39bf30orRZ/U6HumcueOttf5qq+V/7TrbX+aqvlf8AtbHPx7iI/SdfxF7nQ+cmcueOttf5qq+V/wC0621/mqr5X/tOfj3D9J1/EXudD5yZy54621/mqr5X/tOttf5qq+V/7Tn49w/SdfxF7nQ+cmcueOttf5qq+V/7TrbX+aqvlf8AtOfj3D9J1/EXudDXS655621/mqr5X/tOttf5qq+V/wC05+PcP0nX8Re50PnJnLnjrbX+aqvlf+0621/mqr5X/tOfj3D9J1/EXudD5yZy54621/mqr5X/ALTrbX+aqflf+05+PcP0pX8Re50PdLrnjrbX+aqvlf8AtOttf5qq+V/7Tn49w/SlfxF7nQ+cl1zx1tr/ADVT8r/2nW2v81VfK/8Aac/HuH6Tr+Ivc6BrKZksb4pAHMka5j2na0ixC57ykwN9DVS07rkNN43Hxxnuu/Gg8QVX1tr/ADVV8r/2vFXYnNUEOmkkmc0WaZHF5AvewJ2LWuLiFVaZk3sfZFzs+o25pxeqz16M8ylriCCLgjSCNBB3hQi0izNY5M31kPlJ0+kZI4/Wj+nOP+sDvejhp9b7lkd1oTITKXoFW1zjaGW0c42BpOh/2nT6E71vljvcHSLKdtqvEhnqcp21s/krlqK+GWa+6+n9GA8r2IvjpIIW6GzyHnCNrWAODfdxB+1aiW/8r8mG4hSmG4ZIxwkhedIDwCNPAgkH/haeqshMRjcWmmlfbxRASNPoWrSvKc3PFLFFm7OXttC24UpKMk3jjlj+aFhRXjqbiHlan4ynU3EPK1PxlaXDn3Ms3O2/iR9UWdFeOpuIeVqPjKdTcQ8rU/GU4c+5n3nbfxI+qLOivHU3EPK1PxlOpuIeVqfjKcOfcz5ztv4kfVFnRXjqbiHlan4ynU3EPK1PxlOHPuY5238SPqizorx1NxDytT8ZTqbiHlan4ynDn3Mc7b+JH1RZ0V46m4h5Wp+Mp1NxDytT8ZThz7mOdt/Ej6os6K8dTcQ8rU/GU6m4h5Wp+Mpw59zHO2/iR9UWdFeOpuIeVqfjKdTcQ8rU/GU4c+5jnbfxI+qLOivHU3EPK1HxlOpuIeVqfjKcOfcxztv4kfVFnRXjqbiHlaj4ynU3EPK1PxlOHPuZ95238SPqizorx1NxDytT8ZTqbiHlaj4ynDn3Mc7b+JH1RZ0V46m4h5Wp+Mp1NxDytT8ZThz7mOdt/Ej6os6K8dTcQ8rU/GU6m4h5Wo+Mpw59zHO2/iR9UWdbw5NcRfPhseeSTE58IcdrG2zfwCB7LWWHcn2ITPDeYfCL9p8302tG/TpPoAVufAMEZR00dMwktYO046C5xN3OPqSt+ypzjJtrIqXaa9t6tKNOElKWOOWeCLmQviHlSilCijPKZ5UogIzymeVKICM8pnlSiAjPKZ5UogIzymeVKICM8pnlSiAjPKZ5UogIzymeVKICM8pnlSiAjPKZ5UogIzymeVKICM8pnlSiAjPKZ5UogKc83C+wCIg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6" name="AutoShape 8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8" name="AutoShape 10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03648" y="836712"/>
            <a:ext cx="6336704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ЗАБРАНИТЕЛНИ ПЪТНИ ЗНАЦИ    </a:t>
            </a:r>
            <a:r>
              <a:rPr lang="bg-BG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bg-BG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5656" y="1916832"/>
            <a:ext cx="63367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Забранителните </a:t>
            </a:r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знаци</a:t>
            </a:r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имат формата на  кръг,</a:t>
            </a:r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бял фон, гранична червена ивица и  символи в черен цвят.</a:t>
            </a:r>
          </a:p>
          <a:p>
            <a:r>
              <a:rPr lang="bg-BG" sz="16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/>
                <a:ea typeface="Times New Roman"/>
              </a:rPr>
              <a:t> </a:t>
            </a:r>
            <a:endParaRPr lang="bg-BG" sz="1600" dirty="0">
              <a:solidFill>
                <a:prstClr val="black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4581128"/>
            <a:ext cx="1368152" cy="12961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3419872" y="4797152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Забранено влизането на пътни превозни средства в двете посоки</a:t>
            </a:r>
            <a:endParaRPr lang="bg-BG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 descr="http://t1.gstatic.com/images?q=tbn:ANd9GcQ7NjJVEGTPTLKIdtyuq8MaQzvFvKcPhCcU9DcTqZ_kbFA9aZXc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4653136"/>
            <a:ext cx="1219200" cy="1219201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491880" y="4941168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Забранено е влизането на пешеходци</a:t>
            </a:r>
            <a:endParaRPr lang="bg-BG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" name="Picture 4" descr="http://t2.gstatic.com/images?q=tbn:ANd9GcTfBCAOYkmNTgLWM-WTSTPut8d8kal9A5gTFBqS_MMWe7obKCmtV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4653136"/>
            <a:ext cx="1219200" cy="1219201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3131840" y="4941168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Забранено е влизането на велосипеди</a:t>
            </a:r>
            <a:endParaRPr lang="bg-BG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6" descr="http://t2.gstatic.com/images?q=tbn:ANd9GcTYPuDXrU26EyxviZAjOnbf4lLV00oVGskKyRnypA9e4jtMPsTWoA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4653136"/>
            <a:ext cx="1219200" cy="1219201"/>
          </a:xfrm>
          <a:prstGeom prst="rect">
            <a:avLst/>
          </a:prstGeom>
          <a:noFill/>
        </p:spPr>
      </p:pic>
      <p:sp>
        <p:nvSpPr>
          <p:cNvPr id="26" name="Notched Right Arrow 25">
            <a:hlinkClick r:id="" action="ppaction://hlinkshowjump?jump=nextslide"/>
          </p:cNvPr>
          <p:cNvSpPr/>
          <p:nvPr/>
        </p:nvSpPr>
        <p:spPr>
          <a:xfrm>
            <a:off x="7812360" y="5877272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9" name="TextBox 28"/>
          <p:cNvSpPr txBox="1"/>
          <p:nvPr/>
        </p:nvSpPr>
        <p:spPr>
          <a:xfrm>
            <a:off x="3347864" y="4797152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Забранена е употребата на звуков сигнал</a:t>
            </a:r>
            <a:endParaRPr lang="bg-BG" sz="2400" dirty="0"/>
          </a:p>
        </p:txBody>
      </p:sp>
      <p:pic>
        <p:nvPicPr>
          <p:cNvPr id="34" name="Picture 5" descr="http://t3.gstatic.com/images?q=tbn:ANd9GcS-PPqq3X8v4tSagwci6QMfRS_17KC41OPAFyuk7vz0FvGKQjlk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7FFFD"/>
              </a:clrFrom>
              <a:clrTo>
                <a:srgbClr val="F7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4509120"/>
            <a:ext cx="1413975" cy="1439417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3563888" y="4797152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Забранено е влизането на ппс </a:t>
            </a:r>
            <a:endParaRPr lang="bg-BG" sz="2400" b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91880" y="4941168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Забранено влизането на ппс, теглени от животни </a:t>
            </a:r>
            <a:endParaRPr lang="bg-BG" sz="2400" b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 descr="G:\PZ\1234720246_436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4581128"/>
            <a:ext cx="1365896" cy="1368152"/>
          </a:xfrm>
          <a:prstGeom prst="rect">
            <a:avLst/>
          </a:prstGeom>
          <a:noFill/>
        </p:spPr>
      </p:pic>
      <p:pic>
        <p:nvPicPr>
          <p:cNvPr id="43" name="Picture 3" descr="G:\PZ\V26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4509120"/>
            <a:ext cx="1368944" cy="1368152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3491880" y="4797152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Забранено е движение със скорост, по-висока от означената</a:t>
            </a:r>
            <a:endParaRPr lang="bg-BG" sz="2400" b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Picture 4" descr="G:\PZ\V14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4509120"/>
            <a:ext cx="1368152" cy="1368152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3563888" y="4869160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Забранено влизането на изобразените ппс</a:t>
            </a:r>
            <a:endParaRPr lang="bg-BG" sz="2400" b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7" descr="G:\PZ\Duraklama-ve-Parketme-Yasaktir_337-500x500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8FFFE"/>
              </a:clrFrom>
              <a:clrTo>
                <a:srgbClr val="F8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4509120"/>
            <a:ext cx="1368152" cy="1440160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3419872" y="4869160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Забранени са престоят </a:t>
            </a:r>
          </a:p>
          <a:p>
            <a:r>
              <a:rPr lang="bg-BG" sz="24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 паркирането</a:t>
            </a:r>
            <a:endParaRPr lang="bg-BG" sz="2400" b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47664" y="587727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Monotype Corsiva" pitchFamily="66" charset="0"/>
              </a:rPr>
              <a:t>кликнете тук</a:t>
            </a:r>
            <a:endParaRPr lang="bg-BG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19" grpId="1"/>
      <p:bldP spid="22" grpId="0"/>
      <p:bldP spid="22" grpId="1"/>
      <p:bldP spid="27" grpId="0"/>
      <p:bldP spid="27" grpId="1"/>
      <p:bldP spid="29" grpId="0"/>
      <p:bldP spid="29" grpId="1"/>
      <p:bldP spid="38" grpId="0"/>
      <p:bldP spid="38" grpId="1"/>
      <p:bldP spid="41" grpId="0"/>
      <p:bldP spid="41" grpId="1"/>
      <p:bldP spid="44" grpId="0"/>
      <p:bldP spid="46" grpId="0"/>
      <p:bldP spid="46" grpId="1"/>
      <p:bldP spid="48" grpId="0"/>
      <p:bldP spid="48" grpId="1"/>
      <p:bldP spid="30" grpId="0"/>
      <p:bldP spid="30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3055</TotalTime>
  <Words>1136</Words>
  <Application>Microsoft Office PowerPoint</Application>
  <PresentationFormat>On-screen Show (4:3)</PresentationFormat>
  <Paragraphs>223</Paragraphs>
  <Slides>30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30</vt:i4>
      </vt:variant>
    </vt:vector>
  </HeadingPairs>
  <TitlesOfParts>
    <vt:vector size="52" baseType="lpstr">
      <vt:lpstr>Arial</vt:lpstr>
      <vt:lpstr>Bookman Old Style</vt:lpstr>
      <vt:lpstr>Calibri</vt:lpstr>
      <vt:lpstr>Monotype Corsiva</vt:lpstr>
      <vt:lpstr>Segoe Print</vt:lpstr>
      <vt:lpstr>Segoe Script</vt:lpstr>
      <vt:lpstr>Times New Roman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10_Office Theme</vt:lpstr>
      <vt:lpstr>7_Office Theme</vt:lpstr>
      <vt:lpstr>12_Office Theme</vt:lpstr>
      <vt:lpstr>13_Office Theme</vt:lpstr>
      <vt:lpstr>16_Office Theme</vt:lpstr>
      <vt:lpstr>6_Office Theme</vt:lpstr>
      <vt:lpstr>8_Office Theme</vt:lpstr>
      <vt:lpstr>9_Office Theme</vt:lpstr>
      <vt:lpstr>11_Office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Бикова</dc:creator>
  <cp:lastModifiedBy>PC</cp:lastModifiedBy>
  <cp:revision>349</cp:revision>
  <dcterms:created xsi:type="dcterms:W3CDTF">2013-08-20T10:12:52Z</dcterms:created>
  <dcterms:modified xsi:type="dcterms:W3CDTF">2021-01-15T11:58:07Z</dcterms:modified>
</cp:coreProperties>
</file>